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2.wav" ContentType="audio/wav"/>
  <Override PartName="/ppt/notesSlides/notesSlide1.xml" ContentType="application/vnd.openxmlformats-officedocument.presentationml.notesSlide+xml"/>
  <Override PartName="/ppt/media/audio3.wav" ContentType="audio/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63"/>
  </p:notesMasterIdLst>
  <p:sldIdLst>
    <p:sldId id="283" r:id="rId2"/>
    <p:sldId id="268" r:id="rId3"/>
    <p:sldId id="257" r:id="rId4"/>
    <p:sldId id="263" r:id="rId5"/>
    <p:sldId id="277" r:id="rId6"/>
    <p:sldId id="267" r:id="rId7"/>
    <p:sldId id="260" r:id="rId8"/>
    <p:sldId id="274" r:id="rId9"/>
    <p:sldId id="262" r:id="rId10"/>
    <p:sldId id="275" r:id="rId11"/>
    <p:sldId id="286" r:id="rId12"/>
    <p:sldId id="287" r:id="rId13"/>
    <p:sldId id="288" r:id="rId14"/>
    <p:sldId id="358" r:id="rId15"/>
    <p:sldId id="359" r:id="rId16"/>
    <p:sldId id="321" r:id="rId17"/>
    <p:sldId id="318" r:id="rId18"/>
    <p:sldId id="347" r:id="rId19"/>
    <p:sldId id="289" r:id="rId20"/>
    <p:sldId id="324" r:id="rId21"/>
    <p:sldId id="361" r:id="rId22"/>
    <p:sldId id="290" r:id="rId23"/>
    <p:sldId id="340" r:id="rId24"/>
    <p:sldId id="362" r:id="rId25"/>
    <p:sldId id="328" r:id="rId26"/>
    <p:sldId id="369" r:id="rId27"/>
    <p:sldId id="276" r:id="rId28"/>
    <p:sldId id="363" r:id="rId29"/>
    <p:sldId id="365" r:id="rId30"/>
    <p:sldId id="346" r:id="rId31"/>
    <p:sldId id="370" r:id="rId32"/>
    <p:sldId id="371" r:id="rId33"/>
    <p:sldId id="367" r:id="rId34"/>
    <p:sldId id="368" r:id="rId35"/>
    <p:sldId id="299" r:id="rId36"/>
    <p:sldId id="302" r:id="rId37"/>
    <p:sldId id="372" r:id="rId38"/>
    <p:sldId id="364" r:id="rId39"/>
    <p:sldId id="373" r:id="rId40"/>
    <p:sldId id="282" r:id="rId41"/>
    <p:sldId id="374" r:id="rId42"/>
    <p:sldId id="375" r:id="rId43"/>
    <p:sldId id="379" r:id="rId44"/>
    <p:sldId id="377" r:id="rId45"/>
    <p:sldId id="285" r:id="rId46"/>
    <p:sldId id="269" r:id="rId47"/>
    <p:sldId id="380" r:id="rId48"/>
    <p:sldId id="383" r:id="rId49"/>
    <p:sldId id="381" r:id="rId50"/>
    <p:sldId id="382" r:id="rId51"/>
    <p:sldId id="279" r:id="rId52"/>
    <p:sldId id="392" r:id="rId53"/>
    <p:sldId id="265" r:id="rId54"/>
    <p:sldId id="391" r:id="rId55"/>
    <p:sldId id="389" r:id="rId56"/>
    <p:sldId id="390" r:id="rId57"/>
    <p:sldId id="336" r:id="rId58"/>
    <p:sldId id="388" r:id="rId59"/>
    <p:sldId id="280" r:id="rId60"/>
    <p:sldId id="342" r:id="rId61"/>
    <p:sldId id="272" r:id="rId6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DadNamTran" initials="R" lastIdx="1" clrIdx="0">
    <p:extLst>
      <p:ext uri="{19B8F6BF-5375-455C-9EA6-DF929625EA0E}">
        <p15:presenceInfo xmlns:p15="http://schemas.microsoft.com/office/powerpoint/2012/main" xmlns="" userId="RichDadNamTr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660"/>
  </p:normalViewPr>
  <p:slideViewPr>
    <p:cSldViewPr>
      <p:cViewPr>
        <p:scale>
          <a:sx n="76" d="100"/>
          <a:sy n="76" d="100"/>
        </p:scale>
        <p:origin x="-118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21T16:47:15.663" idx="1">
    <p:pos x="10" y="10"/>
    <p:text/>
    <p:extLst>
      <p:ext uri="{C676402C-5697-4E1C-873F-D02D1690AC5C}">
        <p15:threadingInfo xmlns:p15="http://schemas.microsoft.com/office/powerpoint/2012/main" xmlns=""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8E5A1-F83A-45DC-9432-33794B222F73}"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vi-VN"/>
        </a:p>
      </dgm:t>
    </dgm:pt>
    <dgm:pt modelId="{3FBA5F2C-4B32-40CE-891E-08AA003812BE}">
      <dgm:prSet phldrT="[Text]"/>
      <dgm:spPr/>
      <dgm:t>
        <a:bodyPr/>
        <a:lstStyle/>
        <a:p>
          <a:r>
            <a:rPr lang="en-US" dirty="0"/>
            <a:t> </a:t>
          </a:r>
          <a:endParaRPr lang="vi-VN" dirty="0"/>
        </a:p>
      </dgm:t>
    </dgm:pt>
    <dgm:pt modelId="{07DD234F-A687-4F1F-BA37-A0F9D2F3451C}" type="parTrans" cxnId="{6AC2704F-0059-4C94-83E4-54281EED012F}">
      <dgm:prSet/>
      <dgm:spPr/>
      <dgm:t>
        <a:bodyPr/>
        <a:lstStyle/>
        <a:p>
          <a:endParaRPr lang="vi-VN"/>
        </a:p>
      </dgm:t>
    </dgm:pt>
    <dgm:pt modelId="{C01D9CB6-4A64-4ECF-A372-DC59914696CD}" type="sibTrans" cxnId="{6AC2704F-0059-4C94-83E4-54281EED012F}">
      <dgm:prSet/>
      <dgm:spPr/>
      <dgm:t>
        <a:bodyPr/>
        <a:lstStyle/>
        <a:p>
          <a:endParaRPr lang="vi-VN"/>
        </a:p>
      </dgm:t>
    </dgm:pt>
    <dgm:pt modelId="{30D536D8-2212-43CF-A189-44035E1CF1FB}">
      <dgm:prSet phldrT="[Text]"/>
      <dgm:spPr/>
      <dgm:t>
        <a:bodyPr/>
        <a:lstStyle/>
        <a:p>
          <a:r>
            <a:rPr lang="en-US" dirty="0"/>
            <a:t> </a:t>
          </a:r>
          <a:endParaRPr lang="vi-VN" dirty="0"/>
        </a:p>
      </dgm:t>
    </dgm:pt>
    <dgm:pt modelId="{A2917EA4-79B2-4EA2-AE68-EE71273ABF1F}" type="parTrans" cxnId="{939C16CF-9E4B-4713-828D-1FEE686C0C26}">
      <dgm:prSet/>
      <dgm:spPr/>
      <dgm:t>
        <a:bodyPr/>
        <a:lstStyle/>
        <a:p>
          <a:endParaRPr lang="vi-VN"/>
        </a:p>
      </dgm:t>
    </dgm:pt>
    <dgm:pt modelId="{0307BA96-A1D3-452F-91C4-894E0257E968}" type="sibTrans" cxnId="{939C16CF-9E4B-4713-828D-1FEE686C0C26}">
      <dgm:prSet/>
      <dgm:spPr/>
      <dgm:t>
        <a:bodyPr/>
        <a:lstStyle/>
        <a:p>
          <a:endParaRPr lang="vi-VN"/>
        </a:p>
      </dgm:t>
    </dgm:pt>
    <dgm:pt modelId="{53126EBD-7BF9-47CA-A7FC-537168A40D58}">
      <dgm:prSet phldrT="[Text]"/>
      <dgm:spPr/>
      <dgm:t>
        <a:bodyPr/>
        <a:lstStyle/>
        <a:p>
          <a:r>
            <a:rPr lang="en-US" dirty="0"/>
            <a:t> </a:t>
          </a:r>
          <a:endParaRPr lang="vi-VN" dirty="0"/>
        </a:p>
      </dgm:t>
    </dgm:pt>
    <dgm:pt modelId="{F0F143FF-8C0F-4CB9-ADFD-483412F2B393}" type="parTrans" cxnId="{A7F8C422-5E85-46A2-B869-BE90F84ADAEC}">
      <dgm:prSet/>
      <dgm:spPr/>
      <dgm:t>
        <a:bodyPr/>
        <a:lstStyle/>
        <a:p>
          <a:endParaRPr lang="vi-VN"/>
        </a:p>
      </dgm:t>
    </dgm:pt>
    <dgm:pt modelId="{CB95B3A0-9D10-4262-A04C-46418C02DCD6}" type="sibTrans" cxnId="{A7F8C422-5E85-46A2-B869-BE90F84ADAEC}">
      <dgm:prSet/>
      <dgm:spPr/>
      <dgm:t>
        <a:bodyPr/>
        <a:lstStyle/>
        <a:p>
          <a:endParaRPr lang="vi-VN"/>
        </a:p>
      </dgm:t>
    </dgm:pt>
    <dgm:pt modelId="{034EAD8A-9C0E-4C99-83CB-B231F38BFBA9}" type="pres">
      <dgm:prSet presAssocID="{04E8E5A1-F83A-45DC-9432-33794B222F73}" presName="Name0" presStyleCnt="0">
        <dgm:presLayoutVars>
          <dgm:chMax val="7"/>
          <dgm:chPref val="7"/>
          <dgm:dir/>
        </dgm:presLayoutVars>
      </dgm:prSet>
      <dgm:spPr/>
      <dgm:t>
        <a:bodyPr/>
        <a:lstStyle/>
        <a:p>
          <a:endParaRPr lang="en-US"/>
        </a:p>
      </dgm:t>
    </dgm:pt>
    <dgm:pt modelId="{891A834F-CED9-4B75-B428-3EE0BE3D21C0}" type="pres">
      <dgm:prSet presAssocID="{04E8E5A1-F83A-45DC-9432-33794B222F73}" presName="Name1" presStyleCnt="0"/>
      <dgm:spPr/>
    </dgm:pt>
    <dgm:pt modelId="{35E24151-FE13-434F-BCB2-F534CD0CC7A3}" type="pres">
      <dgm:prSet presAssocID="{04E8E5A1-F83A-45DC-9432-33794B222F73}" presName="cycle" presStyleCnt="0"/>
      <dgm:spPr/>
    </dgm:pt>
    <dgm:pt modelId="{626FA0FF-F8DD-4C19-BBA1-B93EAA62DFA2}" type="pres">
      <dgm:prSet presAssocID="{04E8E5A1-F83A-45DC-9432-33794B222F73}" presName="srcNode" presStyleLbl="node1" presStyleIdx="0" presStyleCnt="3"/>
      <dgm:spPr/>
    </dgm:pt>
    <dgm:pt modelId="{A6BC7B2C-763F-48A2-85D8-6E67CCC6F7E1}" type="pres">
      <dgm:prSet presAssocID="{04E8E5A1-F83A-45DC-9432-33794B222F73}" presName="conn" presStyleLbl="parChTrans1D2" presStyleIdx="0" presStyleCnt="1"/>
      <dgm:spPr/>
      <dgm:t>
        <a:bodyPr/>
        <a:lstStyle/>
        <a:p>
          <a:endParaRPr lang="en-US"/>
        </a:p>
      </dgm:t>
    </dgm:pt>
    <dgm:pt modelId="{6B84C821-E3AB-4D90-B2FB-F79FBBE20318}" type="pres">
      <dgm:prSet presAssocID="{04E8E5A1-F83A-45DC-9432-33794B222F73}" presName="extraNode" presStyleLbl="node1" presStyleIdx="0" presStyleCnt="3"/>
      <dgm:spPr/>
    </dgm:pt>
    <dgm:pt modelId="{AB73ACBD-3378-41F0-8567-630F74901DFA}" type="pres">
      <dgm:prSet presAssocID="{04E8E5A1-F83A-45DC-9432-33794B222F73}" presName="dstNode" presStyleLbl="node1" presStyleIdx="0" presStyleCnt="3"/>
      <dgm:spPr/>
    </dgm:pt>
    <dgm:pt modelId="{F18EBFA8-77B7-4865-8072-3CC793078EC2}" type="pres">
      <dgm:prSet presAssocID="{3FBA5F2C-4B32-40CE-891E-08AA003812BE}" presName="text_1" presStyleLbl="node1" presStyleIdx="0" presStyleCnt="3">
        <dgm:presLayoutVars>
          <dgm:bulletEnabled val="1"/>
        </dgm:presLayoutVars>
      </dgm:prSet>
      <dgm:spPr/>
      <dgm:t>
        <a:bodyPr/>
        <a:lstStyle/>
        <a:p>
          <a:endParaRPr lang="en-US"/>
        </a:p>
      </dgm:t>
    </dgm:pt>
    <dgm:pt modelId="{DE65C1D6-54A7-4850-BB39-04D9E6991BFF}" type="pres">
      <dgm:prSet presAssocID="{3FBA5F2C-4B32-40CE-891E-08AA003812BE}" presName="accent_1" presStyleCnt="0"/>
      <dgm:spPr/>
    </dgm:pt>
    <dgm:pt modelId="{48C839BB-A516-4B40-9CB1-546F2884DAA7}" type="pres">
      <dgm:prSet presAssocID="{3FBA5F2C-4B32-40CE-891E-08AA003812BE}" presName="accentRepeatNode" presStyleLbl="solidFgAcc1" presStyleIdx="0" presStyleCnt="3"/>
      <dgm:spPr/>
    </dgm:pt>
    <dgm:pt modelId="{2BF8894F-F834-4684-A9E6-E410E930A112}" type="pres">
      <dgm:prSet presAssocID="{30D536D8-2212-43CF-A189-44035E1CF1FB}" presName="text_2" presStyleLbl="node1" presStyleIdx="1" presStyleCnt="3">
        <dgm:presLayoutVars>
          <dgm:bulletEnabled val="1"/>
        </dgm:presLayoutVars>
      </dgm:prSet>
      <dgm:spPr/>
      <dgm:t>
        <a:bodyPr/>
        <a:lstStyle/>
        <a:p>
          <a:endParaRPr lang="en-US"/>
        </a:p>
      </dgm:t>
    </dgm:pt>
    <dgm:pt modelId="{C3C632F4-5093-4C90-99AD-6406E18D2343}" type="pres">
      <dgm:prSet presAssocID="{30D536D8-2212-43CF-A189-44035E1CF1FB}" presName="accent_2" presStyleCnt="0"/>
      <dgm:spPr/>
    </dgm:pt>
    <dgm:pt modelId="{B203CD62-CE20-4BF6-86EF-3550E144254B}" type="pres">
      <dgm:prSet presAssocID="{30D536D8-2212-43CF-A189-44035E1CF1FB}" presName="accentRepeatNode" presStyleLbl="solidFgAcc1" presStyleIdx="1" presStyleCnt="3"/>
      <dgm:spPr/>
    </dgm:pt>
    <dgm:pt modelId="{AF35E24C-398E-44D4-9A23-5924D636C5BC}" type="pres">
      <dgm:prSet presAssocID="{53126EBD-7BF9-47CA-A7FC-537168A40D58}" presName="text_3" presStyleLbl="node1" presStyleIdx="2" presStyleCnt="3">
        <dgm:presLayoutVars>
          <dgm:bulletEnabled val="1"/>
        </dgm:presLayoutVars>
      </dgm:prSet>
      <dgm:spPr/>
      <dgm:t>
        <a:bodyPr/>
        <a:lstStyle/>
        <a:p>
          <a:endParaRPr lang="en-US"/>
        </a:p>
      </dgm:t>
    </dgm:pt>
    <dgm:pt modelId="{17DAAED3-42B1-4319-B47E-89DF4723F308}" type="pres">
      <dgm:prSet presAssocID="{53126EBD-7BF9-47CA-A7FC-537168A40D58}" presName="accent_3" presStyleCnt="0"/>
      <dgm:spPr/>
    </dgm:pt>
    <dgm:pt modelId="{F2484859-22A1-4247-9045-D31E79CB42BC}" type="pres">
      <dgm:prSet presAssocID="{53126EBD-7BF9-47CA-A7FC-537168A40D58}" presName="accentRepeatNode" presStyleLbl="solidFgAcc1" presStyleIdx="2" presStyleCnt="3"/>
      <dgm:spPr/>
    </dgm:pt>
  </dgm:ptLst>
  <dgm:cxnLst>
    <dgm:cxn modelId="{814E2014-C32C-4FD2-BE8A-DC3211C400FF}" type="presOf" srcId="{53126EBD-7BF9-47CA-A7FC-537168A40D58}" destId="{AF35E24C-398E-44D4-9A23-5924D636C5BC}" srcOrd="0" destOrd="0" presId="urn:microsoft.com/office/officeart/2008/layout/VerticalCurvedList"/>
    <dgm:cxn modelId="{1939BFA7-73EE-46BA-9F7A-E1338FC9F843}" type="presOf" srcId="{30D536D8-2212-43CF-A189-44035E1CF1FB}" destId="{2BF8894F-F834-4684-A9E6-E410E930A112}" srcOrd="0" destOrd="0" presId="urn:microsoft.com/office/officeart/2008/layout/VerticalCurvedList"/>
    <dgm:cxn modelId="{A7F8C422-5E85-46A2-B869-BE90F84ADAEC}" srcId="{04E8E5A1-F83A-45DC-9432-33794B222F73}" destId="{53126EBD-7BF9-47CA-A7FC-537168A40D58}" srcOrd="2" destOrd="0" parTransId="{F0F143FF-8C0F-4CB9-ADFD-483412F2B393}" sibTransId="{CB95B3A0-9D10-4262-A04C-46418C02DCD6}"/>
    <dgm:cxn modelId="{227CB9DD-B69A-4DFD-B2E0-353A8B900FF4}" type="presOf" srcId="{3FBA5F2C-4B32-40CE-891E-08AA003812BE}" destId="{F18EBFA8-77B7-4865-8072-3CC793078EC2}" srcOrd="0" destOrd="0" presId="urn:microsoft.com/office/officeart/2008/layout/VerticalCurvedList"/>
    <dgm:cxn modelId="{231E9ED1-61C9-4601-BD78-81007E7650DA}" type="presOf" srcId="{04E8E5A1-F83A-45DC-9432-33794B222F73}" destId="{034EAD8A-9C0E-4C99-83CB-B231F38BFBA9}" srcOrd="0" destOrd="0" presId="urn:microsoft.com/office/officeart/2008/layout/VerticalCurvedList"/>
    <dgm:cxn modelId="{E6F5D219-DC35-4BA9-8B8A-DAEA7BC1A50F}" type="presOf" srcId="{C01D9CB6-4A64-4ECF-A372-DC59914696CD}" destId="{A6BC7B2C-763F-48A2-85D8-6E67CCC6F7E1}" srcOrd="0" destOrd="0" presId="urn:microsoft.com/office/officeart/2008/layout/VerticalCurvedList"/>
    <dgm:cxn modelId="{939C16CF-9E4B-4713-828D-1FEE686C0C26}" srcId="{04E8E5A1-F83A-45DC-9432-33794B222F73}" destId="{30D536D8-2212-43CF-A189-44035E1CF1FB}" srcOrd="1" destOrd="0" parTransId="{A2917EA4-79B2-4EA2-AE68-EE71273ABF1F}" sibTransId="{0307BA96-A1D3-452F-91C4-894E0257E968}"/>
    <dgm:cxn modelId="{6AC2704F-0059-4C94-83E4-54281EED012F}" srcId="{04E8E5A1-F83A-45DC-9432-33794B222F73}" destId="{3FBA5F2C-4B32-40CE-891E-08AA003812BE}" srcOrd="0" destOrd="0" parTransId="{07DD234F-A687-4F1F-BA37-A0F9D2F3451C}" sibTransId="{C01D9CB6-4A64-4ECF-A372-DC59914696CD}"/>
    <dgm:cxn modelId="{93ACCB89-7D81-46AC-86EF-55D6984911BF}" type="presParOf" srcId="{034EAD8A-9C0E-4C99-83CB-B231F38BFBA9}" destId="{891A834F-CED9-4B75-B428-3EE0BE3D21C0}" srcOrd="0" destOrd="0" presId="urn:microsoft.com/office/officeart/2008/layout/VerticalCurvedList"/>
    <dgm:cxn modelId="{C00ABB60-8B33-48D9-AB5C-AF82B4908FAD}" type="presParOf" srcId="{891A834F-CED9-4B75-B428-3EE0BE3D21C0}" destId="{35E24151-FE13-434F-BCB2-F534CD0CC7A3}" srcOrd="0" destOrd="0" presId="urn:microsoft.com/office/officeart/2008/layout/VerticalCurvedList"/>
    <dgm:cxn modelId="{C39EA743-9ED9-4726-B4F8-2D26866CC7BE}" type="presParOf" srcId="{35E24151-FE13-434F-BCB2-F534CD0CC7A3}" destId="{626FA0FF-F8DD-4C19-BBA1-B93EAA62DFA2}" srcOrd="0" destOrd="0" presId="urn:microsoft.com/office/officeart/2008/layout/VerticalCurvedList"/>
    <dgm:cxn modelId="{10039A83-6008-4CC6-BC37-4398235856D7}" type="presParOf" srcId="{35E24151-FE13-434F-BCB2-F534CD0CC7A3}" destId="{A6BC7B2C-763F-48A2-85D8-6E67CCC6F7E1}" srcOrd="1" destOrd="0" presId="urn:microsoft.com/office/officeart/2008/layout/VerticalCurvedList"/>
    <dgm:cxn modelId="{BC777F0C-65B9-4520-B0AE-E815EE8C1C9C}" type="presParOf" srcId="{35E24151-FE13-434F-BCB2-F534CD0CC7A3}" destId="{6B84C821-E3AB-4D90-B2FB-F79FBBE20318}" srcOrd="2" destOrd="0" presId="urn:microsoft.com/office/officeart/2008/layout/VerticalCurvedList"/>
    <dgm:cxn modelId="{617609A0-F734-42CA-8014-E42331B63B86}" type="presParOf" srcId="{35E24151-FE13-434F-BCB2-F534CD0CC7A3}" destId="{AB73ACBD-3378-41F0-8567-630F74901DFA}" srcOrd="3" destOrd="0" presId="urn:microsoft.com/office/officeart/2008/layout/VerticalCurvedList"/>
    <dgm:cxn modelId="{A01BBE1D-128F-4D07-880C-642A949E0B3F}" type="presParOf" srcId="{891A834F-CED9-4B75-B428-3EE0BE3D21C0}" destId="{F18EBFA8-77B7-4865-8072-3CC793078EC2}" srcOrd="1" destOrd="0" presId="urn:microsoft.com/office/officeart/2008/layout/VerticalCurvedList"/>
    <dgm:cxn modelId="{F10876D5-4046-4AF4-9755-3241C6FB5392}" type="presParOf" srcId="{891A834F-CED9-4B75-B428-3EE0BE3D21C0}" destId="{DE65C1D6-54A7-4850-BB39-04D9E6991BFF}" srcOrd="2" destOrd="0" presId="urn:microsoft.com/office/officeart/2008/layout/VerticalCurvedList"/>
    <dgm:cxn modelId="{E06C1F03-166C-4656-9BD4-790E6AD76A9D}" type="presParOf" srcId="{DE65C1D6-54A7-4850-BB39-04D9E6991BFF}" destId="{48C839BB-A516-4B40-9CB1-546F2884DAA7}" srcOrd="0" destOrd="0" presId="urn:microsoft.com/office/officeart/2008/layout/VerticalCurvedList"/>
    <dgm:cxn modelId="{FCB81085-6546-4DCB-A409-52F29BD3E63F}" type="presParOf" srcId="{891A834F-CED9-4B75-B428-3EE0BE3D21C0}" destId="{2BF8894F-F834-4684-A9E6-E410E930A112}" srcOrd="3" destOrd="0" presId="urn:microsoft.com/office/officeart/2008/layout/VerticalCurvedList"/>
    <dgm:cxn modelId="{FBD4B64A-46F3-4D1B-8835-4AA30ED23394}" type="presParOf" srcId="{891A834F-CED9-4B75-B428-3EE0BE3D21C0}" destId="{C3C632F4-5093-4C90-99AD-6406E18D2343}" srcOrd="4" destOrd="0" presId="urn:microsoft.com/office/officeart/2008/layout/VerticalCurvedList"/>
    <dgm:cxn modelId="{C44EDE70-6DCC-4E8A-B57A-3266986E4154}" type="presParOf" srcId="{C3C632F4-5093-4C90-99AD-6406E18D2343}" destId="{B203CD62-CE20-4BF6-86EF-3550E144254B}" srcOrd="0" destOrd="0" presId="urn:microsoft.com/office/officeart/2008/layout/VerticalCurvedList"/>
    <dgm:cxn modelId="{7C8D634B-0E5E-4D57-97A3-2DE54D8CE731}" type="presParOf" srcId="{891A834F-CED9-4B75-B428-3EE0BE3D21C0}" destId="{AF35E24C-398E-44D4-9A23-5924D636C5BC}" srcOrd="5" destOrd="0" presId="urn:microsoft.com/office/officeart/2008/layout/VerticalCurvedList"/>
    <dgm:cxn modelId="{620B0A5C-49CF-409C-BCC8-AE621FA0B9FE}" type="presParOf" srcId="{891A834F-CED9-4B75-B428-3EE0BE3D21C0}" destId="{17DAAED3-42B1-4319-B47E-89DF4723F308}" srcOrd="6" destOrd="0" presId="urn:microsoft.com/office/officeart/2008/layout/VerticalCurvedList"/>
    <dgm:cxn modelId="{8033F7CC-22C7-4F80-91FE-33982AD700A2}" type="presParOf" srcId="{17DAAED3-42B1-4319-B47E-89DF4723F308}" destId="{F2484859-22A1-4247-9045-D31E79CB42B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vi-VN"/>
        </a:p>
      </dgm:t>
    </dgm:pt>
    <dgm:pt modelId="{17150F45-D413-49FF-9701-C4B7B246F274}">
      <dgm:prSet phldrT="[Text]"/>
      <dgm:spPr/>
      <dgm:t>
        <a:bodyPr/>
        <a:lstStyle/>
        <a:p>
          <a:r>
            <a:rPr lang="en-US" b="1" u="sng" dirty="0" err="1"/>
            <a:t>Câu</a:t>
          </a:r>
          <a:r>
            <a:rPr lang="en-US" b="1" u="sng" dirty="0"/>
            <a:t> 1</a:t>
          </a:r>
          <a:endParaRPr lang="vi-VN" b="1" u="sng" dirty="0"/>
        </a:p>
      </dgm:t>
    </dgm:pt>
    <dgm:pt modelId="{1C00B094-6A7A-4307-9BEB-8DCA8D727B17}" type="parTrans" cxnId="{078C9EE5-5F89-408F-8B80-ED18EAE87BA7}">
      <dgm:prSet/>
      <dgm:spPr/>
      <dgm:t>
        <a:bodyPr/>
        <a:lstStyle/>
        <a:p>
          <a:endParaRPr lang="vi-VN"/>
        </a:p>
      </dgm:t>
    </dgm:pt>
    <dgm:pt modelId="{7C272EF7-68D1-4ADA-AA82-612ECADC9358}" type="sibTrans" cxnId="{078C9EE5-5F89-408F-8B80-ED18EAE87BA7}">
      <dgm:prSet/>
      <dgm:spPr/>
      <dgm:t>
        <a:bodyPr/>
        <a:lstStyle/>
        <a:p>
          <a:endParaRPr lang="vi-VN"/>
        </a:p>
      </dgm:t>
    </dgm:pt>
    <dgm:pt modelId="{7A34BFF7-3958-46F4-9974-9EFF8E735EC1}">
      <dgm:prSet phldrT="[Text]" custT="1"/>
      <dgm:spPr/>
      <dgm:t>
        <a:bodyPr/>
        <a:lstStyle/>
        <a:p>
          <a:pPr algn="l"/>
          <a:r>
            <a:rPr lang="nl-NL" sz="2800" b="1" dirty="0">
              <a:solidFill>
                <a:schemeClr val="tx1"/>
              </a:solidFill>
              <a:latin typeface="Times New Roman" pitchFamily="18" charset="0"/>
              <a:cs typeface="Times New Roman" pitchFamily="18" charset="0"/>
            </a:rPr>
            <a:t>Nêu triệu chứng của người bị nhiễm giun?</a:t>
          </a:r>
          <a:endParaRPr lang="vi-VN" sz="2800" dirty="0"/>
        </a:p>
      </dgm:t>
    </dgm:pt>
    <dgm:pt modelId="{C3B994FC-654F-4DF2-85A8-2F136F6B0BAF}" type="parTrans" cxnId="{6DBCF376-DE3E-4928-8076-63C392021552}">
      <dgm:prSet/>
      <dgm:spPr/>
      <dgm:t>
        <a:bodyPr/>
        <a:lstStyle/>
        <a:p>
          <a:endParaRPr lang="vi-VN"/>
        </a:p>
      </dgm:t>
    </dgm:pt>
    <dgm:pt modelId="{D512C8AD-9C06-4D52-93FF-26514C5DAE32}" type="sibTrans" cxnId="{6DBCF376-DE3E-4928-8076-63C392021552}">
      <dgm:prSet/>
      <dgm:spPr/>
      <dgm:t>
        <a:bodyPr/>
        <a:lstStyle/>
        <a:p>
          <a:endParaRPr lang="vi-VN"/>
        </a:p>
      </dgm:t>
    </dgm:pt>
    <dgm:pt modelId="{C3170B96-EB26-4205-9AEC-2D606BBDAB22}">
      <dgm:prSet phldrT="[Text]"/>
      <dgm:spPr/>
      <dgm:t>
        <a:bodyPr/>
        <a:lstStyle/>
        <a:p>
          <a:r>
            <a:rPr lang="en-US" b="1" u="sng" dirty="0" err="1"/>
            <a:t>Câu</a:t>
          </a:r>
          <a:r>
            <a:rPr lang="en-US" b="1" u="sng" dirty="0"/>
            <a:t> 2</a:t>
          </a:r>
          <a:endParaRPr lang="vi-VN" b="1" u="sng" dirty="0"/>
        </a:p>
      </dgm:t>
    </dgm:pt>
    <dgm:pt modelId="{CCB6E273-C120-49B9-B186-D4ADC73FCC31}" type="parTrans" cxnId="{F73DFE21-3A60-4377-BD60-E9CB7209B661}">
      <dgm:prSet/>
      <dgm:spPr/>
      <dgm:t>
        <a:bodyPr/>
        <a:lstStyle/>
        <a:p>
          <a:endParaRPr lang="vi-VN"/>
        </a:p>
      </dgm:t>
    </dgm:pt>
    <dgm:pt modelId="{8C64CDB3-7386-4B26-ACE6-FB377E0D9288}" type="sibTrans" cxnId="{F73DFE21-3A60-4377-BD60-E9CB7209B661}">
      <dgm:prSet/>
      <dgm:spPr/>
      <dgm:t>
        <a:bodyPr/>
        <a:lstStyle/>
        <a:p>
          <a:endParaRPr lang="vi-VN"/>
        </a:p>
      </dgm:t>
    </dgm:pt>
    <dgm:pt modelId="{796733ED-7F53-4867-A983-777626010A97}">
      <dgm:prSet phldrT="[Text]" custT="1"/>
      <dgm:spPr/>
      <dgm:t>
        <a:bodyPr/>
        <a:lstStyle/>
        <a:p>
          <a:pPr algn="l"/>
          <a:r>
            <a:rPr lang="nl-NL" sz="2800" b="1" dirty="0">
              <a:solidFill>
                <a:schemeClr val="tx1"/>
              </a:solidFill>
              <a:latin typeface="Times New Roman" pitchFamily="18" charset="0"/>
              <a:cs typeface="Times New Roman" pitchFamily="18" charset="0"/>
            </a:rPr>
            <a:t>Giun thường sống ở đâu trong cơ thể người?</a:t>
          </a:r>
          <a:endParaRPr lang="vi-VN" sz="2800" dirty="0">
            <a:solidFill>
              <a:schemeClr val="tx1"/>
            </a:solidFill>
          </a:endParaRPr>
        </a:p>
      </dgm:t>
    </dgm:pt>
    <dgm:pt modelId="{A3F2A706-183D-43EC-B1F8-9694E27EF1E9}" type="parTrans" cxnId="{405F0743-EE80-4646-9DC7-D3A5290E36F4}">
      <dgm:prSet/>
      <dgm:spPr/>
      <dgm:t>
        <a:bodyPr/>
        <a:lstStyle/>
        <a:p>
          <a:endParaRPr lang="vi-VN"/>
        </a:p>
      </dgm:t>
    </dgm:pt>
    <dgm:pt modelId="{43555C15-9D08-4E4F-BB9C-27FE141BECBC}" type="sibTrans" cxnId="{405F0743-EE80-4646-9DC7-D3A5290E36F4}">
      <dgm:prSet/>
      <dgm:spPr/>
      <dgm:t>
        <a:bodyPr/>
        <a:lstStyle/>
        <a:p>
          <a:endParaRPr lang="vi-VN"/>
        </a:p>
      </dgm:t>
    </dgm:pt>
    <dgm:pt modelId="{9515640A-506F-4C9D-A8F4-827F53607325}">
      <dgm:prSet phldrT="[Text]"/>
      <dgm:spPr/>
      <dgm:t>
        <a:bodyPr/>
        <a:lstStyle/>
        <a:p>
          <a:r>
            <a:rPr lang="en-US" b="1" u="sng" dirty="0" err="1"/>
            <a:t>Câu</a:t>
          </a:r>
          <a:r>
            <a:rPr lang="en-US" b="1" u="sng" dirty="0"/>
            <a:t> 3</a:t>
          </a:r>
          <a:endParaRPr lang="vi-VN" b="1" u="sng" dirty="0"/>
        </a:p>
      </dgm:t>
    </dgm:pt>
    <dgm:pt modelId="{A9A922B1-F565-4933-985E-D5FD55CB0D6A}" type="parTrans" cxnId="{41D8A261-81CD-4744-8033-3C15D0C0E3A1}">
      <dgm:prSet/>
      <dgm:spPr/>
      <dgm:t>
        <a:bodyPr/>
        <a:lstStyle/>
        <a:p>
          <a:endParaRPr lang="vi-VN"/>
        </a:p>
      </dgm:t>
    </dgm:pt>
    <dgm:pt modelId="{7467DCD8-61EC-4150-940F-226E8ED79C20}" type="sibTrans" cxnId="{41D8A261-81CD-4744-8033-3C15D0C0E3A1}">
      <dgm:prSet/>
      <dgm:spPr/>
      <dgm:t>
        <a:bodyPr/>
        <a:lstStyle/>
        <a:p>
          <a:endParaRPr lang="vi-VN"/>
        </a:p>
      </dgm:t>
    </dgm:pt>
    <dgm:pt modelId="{79B48164-9E4A-43C6-9E45-5509CF306641}">
      <dgm:prSet phldrT="[Text]" custT="1"/>
      <dgm:spPr/>
      <dgm:t>
        <a:bodyPr/>
        <a:lstStyle/>
        <a:p>
          <a:pPr algn="l"/>
          <a:r>
            <a:rPr lang="nl-NL" sz="2800" b="1" dirty="0">
              <a:solidFill>
                <a:schemeClr val="tx1"/>
              </a:solidFill>
              <a:latin typeface="Times New Roman" pitchFamily="18" charset="0"/>
              <a:cs typeface="Times New Roman" pitchFamily="18" charset="0"/>
            </a:rPr>
            <a:t>Giun ăn gì mà sống được trong cơ thể người?</a:t>
          </a:r>
          <a:endParaRPr lang="vi-VN" sz="2800" dirty="0">
            <a:solidFill>
              <a:schemeClr val="tx1"/>
            </a:solidFill>
          </a:endParaRPr>
        </a:p>
      </dgm:t>
    </dgm:pt>
    <dgm:pt modelId="{7EC4652F-CB18-4981-85FF-DAA4A5751391}" type="parTrans" cxnId="{D7C924E2-6537-411A-8A34-4CAC0D0B1A47}">
      <dgm:prSet/>
      <dgm:spPr/>
      <dgm:t>
        <a:bodyPr/>
        <a:lstStyle/>
        <a:p>
          <a:endParaRPr lang="vi-VN"/>
        </a:p>
      </dgm:t>
    </dgm:pt>
    <dgm:pt modelId="{280C5085-4B9F-4FE5-B99C-B433F22E1F34}" type="sibTrans" cxnId="{D7C924E2-6537-411A-8A34-4CAC0D0B1A47}">
      <dgm:prSet/>
      <dgm:spPr/>
      <dgm:t>
        <a:bodyPr/>
        <a:lstStyle/>
        <a:p>
          <a:endParaRPr lang="vi-VN"/>
        </a:p>
      </dgm:t>
    </dgm:pt>
    <dgm:pt modelId="{06C42EBD-A3AD-4D8C-B283-48B2F48E351D}">
      <dgm:prSet phldrT="[Text]"/>
      <dgm:spPr/>
      <dgm:t>
        <a:bodyPr/>
        <a:lstStyle/>
        <a:p>
          <a:r>
            <a:rPr lang="en-US" b="1" u="sng" dirty="0" err="1"/>
            <a:t>Câu</a:t>
          </a:r>
          <a:r>
            <a:rPr lang="en-US" b="1" u="sng" dirty="0"/>
            <a:t> 4</a:t>
          </a:r>
          <a:endParaRPr lang="vi-VN" b="1" u="sng" dirty="0"/>
        </a:p>
      </dgm:t>
    </dgm:pt>
    <dgm:pt modelId="{AEE65898-F866-4A7A-B8AF-837B4A9D408C}" type="parTrans" cxnId="{80B1252C-B941-4B8A-A014-B22E77845ED2}">
      <dgm:prSet/>
      <dgm:spPr/>
      <dgm:t>
        <a:bodyPr/>
        <a:lstStyle/>
        <a:p>
          <a:endParaRPr lang="vi-VN"/>
        </a:p>
      </dgm:t>
    </dgm:pt>
    <dgm:pt modelId="{69390DAB-AF60-4704-8F56-61F8ED303767}" type="sibTrans" cxnId="{80B1252C-B941-4B8A-A014-B22E77845ED2}">
      <dgm:prSet/>
      <dgm:spPr/>
      <dgm:t>
        <a:bodyPr/>
        <a:lstStyle/>
        <a:p>
          <a:endParaRPr lang="vi-VN"/>
        </a:p>
      </dgm:t>
    </dgm:pt>
    <dgm:pt modelId="{75860B0C-A116-40F8-9EB5-85F38681C7DB}">
      <dgm:prSet custT="1"/>
      <dgm:spPr/>
      <dgm:t>
        <a:bodyPr/>
        <a:lstStyle/>
        <a:p>
          <a:pPr algn="l"/>
          <a:r>
            <a:rPr lang="nl-NL" sz="2800" b="1" dirty="0">
              <a:solidFill>
                <a:schemeClr val="tx1"/>
              </a:solidFill>
              <a:latin typeface="Times New Roman" pitchFamily="18" charset="0"/>
              <a:cs typeface="Times New Roman" pitchFamily="18" charset="0"/>
            </a:rPr>
            <a:t>Nêu tác hại do giun gây ra?</a:t>
          </a:r>
          <a:endParaRPr lang="vi-VN" sz="2800" dirty="0">
            <a:solidFill>
              <a:schemeClr val="tx1"/>
            </a:solidFill>
          </a:endParaRPr>
        </a:p>
      </dgm:t>
    </dgm:pt>
    <dgm:pt modelId="{001C9922-61FF-4264-A73E-C8E819D3712A}" type="parTrans" cxnId="{B0A8C976-C1B9-4EB3-ABFC-3B4E7C42383A}">
      <dgm:prSet/>
      <dgm:spPr/>
      <dgm:t>
        <a:bodyPr/>
        <a:lstStyle/>
        <a:p>
          <a:endParaRPr lang="vi-VN"/>
        </a:p>
      </dgm:t>
    </dgm:pt>
    <dgm:pt modelId="{CE28C8D7-6D36-4DEB-8538-0A89C07D8055}" type="sibTrans" cxnId="{B0A8C976-C1B9-4EB3-ABFC-3B4E7C42383A}">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ED9609C7-6AB3-4F90-B67E-1DE1CA74E926}" type="pres">
      <dgm:prSet presAssocID="{17150F45-D413-49FF-9701-C4B7B246F274}" presName="composite" presStyleCnt="0"/>
      <dgm:spPr/>
    </dgm:pt>
    <dgm:pt modelId="{95F4297B-E8B0-4BC9-A473-DC76EFBFB349}" type="pres">
      <dgm:prSet presAssocID="{17150F45-D413-49FF-9701-C4B7B246F274}" presName="parTx" presStyleLbl="alignNode1" presStyleIdx="0" presStyleCnt="4">
        <dgm:presLayoutVars>
          <dgm:chMax val="0"/>
          <dgm:chPref val="0"/>
          <dgm:bulletEnabled val="1"/>
        </dgm:presLayoutVars>
      </dgm:prSet>
      <dgm:spPr/>
      <dgm:t>
        <a:bodyPr/>
        <a:lstStyle/>
        <a:p>
          <a:endParaRPr lang="en-US"/>
        </a:p>
      </dgm:t>
    </dgm:pt>
    <dgm:pt modelId="{D5E6EDE4-8322-4A67-971E-BF1E3F58583E}" type="pres">
      <dgm:prSet presAssocID="{17150F45-D413-49FF-9701-C4B7B246F274}" presName="desTx" presStyleLbl="alignAccFollowNode1" presStyleIdx="0" presStyleCnt="4">
        <dgm:presLayoutVars>
          <dgm:bulletEnabled val="1"/>
        </dgm:presLayoutVars>
      </dgm:prSet>
      <dgm:spPr/>
      <dgm:t>
        <a:bodyPr/>
        <a:lstStyle/>
        <a:p>
          <a:endParaRPr lang="en-US"/>
        </a:p>
      </dgm:t>
    </dgm:pt>
    <dgm:pt modelId="{4F3959C2-59EA-4A61-9AC6-41E0F6014AA1}" type="pres">
      <dgm:prSet presAssocID="{7C272EF7-68D1-4ADA-AA82-612ECADC9358}" presName="space" presStyleCnt="0"/>
      <dgm:spPr/>
    </dgm:pt>
    <dgm:pt modelId="{3BDB5AEA-5C57-47E1-B977-F3A16266F93C}" type="pres">
      <dgm:prSet presAssocID="{C3170B96-EB26-4205-9AEC-2D606BBDAB22}" presName="composite" presStyleCnt="0"/>
      <dgm:spPr/>
    </dgm:pt>
    <dgm:pt modelId="{3364D281-B21F-4D2F-AC07-BF4DC6553868}" type="pres">
      <dgm:prSet presAssocID="{C3170B96-EB26-4205-9AEC-2D606BBDAB22}" presName="parTx" presStyleLbl="alignNode1" presStyleIdx="1" presStyleCnt="4">
        <dgm:presLayoutVars>
          <dgm:chMax val="0"/>
          <dgm:chPref val="0"/>
          <dgm:bulletEnabled val="1"/>
        </dgm:presLayoutVars>
      </dgm:prSet>
      <dgm:spPr/>
      <dgm:t>
        <a:bodyPr/>
        <a:lstStyle/>
        <a:p>
          <a:endParaRPr lang="en-US"/>
        </a:p>
      </dgm:t>
    </dgm:pt>
    <dgm:pt modelId="{B9381472-3A8B-49E4-92A8-45A144DD6252}" type="pres">
      <dgm:prSet presAssocID="{C3170B96-EB26-4205-9AEC-2D606BBDAB22}" presName="desTx" presStyleLbl="alignAccFollowNode1" presStyleIdx="1" presStyleCnt="4">
        <dgm:presLayoutVars>
          <dgm:bulletEnabled val="1"/>
        </dgm:presLayoutVars>
      </dgm:prSet>
      <dgm:spPr/>
      <dgm:t>
        <a:bodyPr/>
        <a:lstStyle/>
        <a:p>
          <a:endParaRPr lang="en-US"/>
        </a:p>
      </dgm:t>
    </dgm:pt>
    <dgm:pt modelId="{24E8A546-4415-4AF3-AB0C-A21705929A58}" type="pres">
      <dgm:prSet presAssocID="{8C64CDB3-7386-4B26-ACE6-FB377E0D9288}" presName="space" presStyleCnt="0"/>
      <dgm:spPr/>
    </dgm:pt>
    <dgm:pt modelId="{E3BFBD75-EB3A-4DD9-BA96-A46A6C06B19F}" type="pres">
      <dgm:prSet presAssocID="{9515640A-506F-4C9D-A8F4-827F53607325}" presName="composite" presStyleCnt="0"/>
      <dgm:spPr/>
    </dgm:pt>
    <dgm:pt modelId="{5DA08B47-E106-43B9-B201-34982C6886E5}" type="pres">
      <dgm:prSet presAssocID="{9515640A-506F-4C9D-A8F4-827F53607325}" presName="parTx" presStyleLbl="alignNode1" presStyleIdx="2" presStyleCnt="4">
        <dgm:presLayoutVars>
          <dgm:chMax val="0"/>
          <dgm:chPref val="0"/>
          <dgm:bulletEnabled val="1"/>
        </dgm:presLayoutVars>
      </dgm:prSet>
      <dgm:spPr/>
      <dgm:t>
        <a:bodyPr/>
        <a:lstStyle/>
        <a:p>
          <a:endParaRPr lang="en-US"/>
        </a:p>
      </dgm:t>
    </dgm:pt>
    <dgm:pt modelId="{A394C959-CAE0-47DE-B4D4-54F48DE7ADD4}" type="pres">
      <dgm:prSet presAssocID="{9515640A-506F-4C9D-A8F4-827F53607325}" presName="desTx" presStyleLbl="alignAccFollowNode1" presStyleIdx="2" presStyleCnt="4">
        <dgm:presLayoutVars>
          <dgm:bulletEnabled val="1"/>
        </dgm:presLayoutVars>
      </dgm:prSet>
      <dgm:spPr/>
      <dgm:t>
        <a:bodyPr/>
        <a:lstStyle/>
        <a:p>
          <a:endParaRPr lang="en-US"/>
        </a:p>
      </dgm:t>
    </dgm:pt>
    <dgm:pt modelId="{2D514028-5754-4FEC-8E8B-0B8D5892FAD4}" type="pres">
      <dgm:prSet presAssocID="{7467DCD8-61EC-4150-940F-226E8ED79C20}" presName="space" presStyleCnt="0"/>
      <dgm:spPr/>
    </dgm:pt>
    <dgm:pt modelId="{2107388E-241C-4059-ACF9-B0196A74E7FC}" type="pres">
      <dgm:prSet presAssocID="{06C42EBD-A3AD-4D8C-B283-48B2F48E351D}" presName="composite" presStyleCnt="0"/>
      <dgm:spPr/>
    </dgm:pt>
    <dgm:pt modelId="{038C120E-C7E5-4A78-9ADF-14F34E09EC7A}" type="pres">
      <dgm:prSet presAssocID="{06C42EBD-A3AD-4D8C-B283-48B2F48E351D}" presName="parTx" presStyleLbl="alignNode1" presStyleIdx="3" presStyleCnt="4">
        <dgm:presLayoutVars>
          <dgm:chMax val="0"/>
          <dgm:chPref val="0"/>
          <dgm:bulletEnabled val="1"/>
        </dgm:presLayoutVars>
      </dgm:prSet>
      <dgm:spPr/>
      <dgm:t>
        <a:bodyPr/>
        <a:lstStyle/>
        <a:p>
          <a:endParaRPr lang="en-US"/>
        </a:p>
      </dgm:t>
    </dgm:pt>
    <dgm:pt modelId="{6E6181C3-BD1A-4D4F-8B52-A9CFE79A1834}" type="pres">
      <dgm:prSet presAssocID="{06C42EBD-A3AD-4D8C-B283-48B2F48E351D}" presName="desTx" presStyleLbl="alignAccFollowNode1" presStyleIdx="3" presStyleCnt="4">
        <dgm:presLayoutVars>
          <dgm:bulletEnabled val="1"/>
        </dgm:presLayoutVars>
      </dgm:prSet>
      <dgm:spPr/>
      <dgm:t>
        <a:bodyPr/>
        <a:lstStyle/>
        <a:p>
          <a:endParaRPr lang="en-US"/>
        </a:p>
      </dgm:t>
    </dgm:pt>
  </dgm:ptLst>
  <dgm:cxnLst>
    <dgm:cxn modelId="{D698DC7E-F2B6-4DF2-A8A8-020338C6A4B1}" type="presOf" srcId="{46066123-35E8-426B-B87F-13677744F86A}" destId="{F475D645-9C87-4FE1-A986-E195EE2564FE}" srcOrd="0" destOrd="0" presId="urn:microsoft.com/office/officeart/2005/8/layout/hList1"/>
    <dgm:cxn modelId="{6B81E1BE-5F29-4CE0-87AB-6194AFF96488}" type="presOf" srcId="{796733ED-7F53-4867-A983-777626010A97}" destId="{B9381472-3A8B-49E4-92A8-45A144DD6252}" srcOrd="0" destOrd="0" presId="urn:microsoft.com/office/officeart/2005/8/layout/hList1"/>
    <dgm:cxn modelId="{A420EAEB-9FF3-45F0-861E-7871CF1082B0}" type="presOf" srcId="{C3170B96-EB26-4205-9AEC-2D606BBDAB22}" destId="{3364D281-B21F-4D2F-AC07-BF4DC6553868}" srcOrd="0" destOrd="0" presId="urn:microsoft.com/office/officeart/2005/8/layout/hList1"/>
    <dgm:cxn modelId="{405F0743-EE80-4646-9DC7-D3A5290E36F4}" srcId="{C3170B96-EB26-4205-9AEC-2D606BBDAB22}" destId="{796733ED-7F53-4867-A983-777626010A97}" srcOrd="0" destOrd="0" parTransId="{A3F2A706-183D-43EC-B1F8-9694E27EF1E9}" sibTransId="{43555C15-9D08-4E4F-BB9C-27FE141BECBC}"/>
    <dgm:cxn modelId="{EC0A5DED-F0AE-40CA-A583-4A3991549832}" type="presOf" srcId="{79B48164-9E4A-43C6-9E45-5509CF306641}" destId="{A394C959-CAE0-47DE-B4D4-54F48DE7ADD4}" srcOrd="0" destOrd="0" presId="urn:microsoft.com/office/officeart/2005/8/layout/hList1"/>
    <dgm:cxn modelId="{31647948-16C4-4B57-B208-C18ABBCD2F79}" type="presOf" srcId="{17150F45-D413-49FF-9701-C4B7B246F274}" destId="{95F4297B-E8B0-4BC9-A473-DC76EFBFB349}" srcOrd="0" destOrd="0" presId="urn:microsoft.com/office/officeart/2005/8/layout/hList1"/>
    <dgm:cxn modelId="{B9757E1B-04B9-4143-B8DC-19AA6B32BF8E}" type="presOf" srcId="{9515640A-506F-4C9D-A8F4-827F53607325}" destId="{5DA08B47-E106-43B9-B201-34982C6886E5}" srcOrd="0" destOrd="0" presId="urn:microsoft.com/office/officeart/2005/8/layout/hList1"/>
    <dgm:cxn modelId="{D7C924E2-6537-411A-8A34-4CAC0D0B1A47}" srcId="{9515640A-506F-4C9D-A8F4-827F53607325}" destId="{79B48164-9E4A-43C6-9E45-5509CF306641}" srcOrd="0" destOrd="0" parTransId="{7EC4652F-CB18-4981-85FF-DAA4A5751391}" sibTransId="{280C5085-4B9F-4FE5-B99C-B433F22E1F34}"/>
    <dgm:cxn modelId="{B0A8C976-C1B9-4EB3-ABFC-3B4E7C42383A}" srcId="{06C42EBD-A3AD-4D8C-B283-48B2F48E351D}" destId="{75860B0C-A116-40F8-9EB5-85F38681C7DB}" srcOrd="0" destOrd="0" parTransId="{001C9922-61FF-4264-A73E-C8E819D3712A}" sibTransId="{CE28C8D7-6D36-4DEB-8538-0A89C07D8055}"/>
    <dgm:cxn modelId="{FDC3F61D-33BA-41D3-863F-77EE8368ADA6}" type="presOf" srcId="{75860B0C-A116-40F8-9EB5-85F38681C7DB}" destId="{6E6181C3-BD1A-4D4F-8B52-A9CFE79A1834}" srcOrd="0" destOrd="0" presId="urn:microsoft.com/office/officeart/2005/8/layout/hList1"/>
    <dgm:cxn modelId="{76D8FC8A-1018-4B1F-BE1E-AD3B74D8D979}" type="presOf" srcId="{7A34BFF7-3958-46F4-9974-9EFF8E735EC1}" destId="{D5E6EDE4-8322-4A67-971E-BF1E3F58583E}" srcOrd="0" destOrd="0" presId="urn:microsoft.com/office/officeart/2005/8/layout/hList1"/>
    <dgm:cxn modelId="{6DBCF376-DE3E-4928-8076-63C392021552}" srcId="{17150F45-D413-49FF-9701-C4B7B246F274}" destId="{7A34BFF7-3958-46F4-9974-9EFF8E735EC1}" srcOrd="0" destOrd="0" parTransId="{C3B994FC-654F-4DF2-85A8-2F136F6B0BAF}" sibTransId="{D512C8AD-9C06-4D52-93FF-26514C5DAE32}"/>
    <dgm:cxn modelId="{F73DFE21-3A60-4377-BD60-E9CB7209B661}" srcId="{46066123-35E8-426B-B87F-13677744F86A}" destId="{C3170B96-EB26-4205-9AEC-2D606BBDAB22}" srcOrd="1" destOrd="0" parTransId="{CCB6E273-C120-49B9-B186-D4ADC73FCC31}" sibTransId="{8C64CDB3-7386-4B26-ACE6-FB377E0D9288}"/>
    <dgm:cxn modelId="{078C9EE5-5F89-408F-8B80-ED18EAE87BA7}" srcId="{46066123-35E8-426B-B87F-13677744F86A}" destId="{17150F45-D413-49FF-9701-C4B7B246F274}" srcOrd="0" destOrd="0" parTransId="{1C00B094-6A7A-4307-9BEB-8DCA8D727B17}" sibTransId="{7C272EF7-68D1-4ADA-AA82-612ECADC9358}"/>
    <dgm:cxn modelId="{41D8A261-81CD-4744-8033-3C15D0C0E3A1}" srcId="{46066123-35E8-426B-B87F-13677744F86A}" destId="{9515640A-506F-4C9D-A8F4-827F53607325}" srcOrd="2" destOrd="0" parTransId="{A9A922B1-F565-4933-985E-D5FD55CB0D6A}" sibTransId="{7467DCD8-61EC-4150-940F-226E8ED79C20}"/>
    <dgm:cxn modelId="{B7A16AF9-1653-48C5-89F6-E277AE6BD73D}" type="presOf" srcId="{06C42EBD-A3AD-4D8C-B283-48B2F48E351D}" destId="{038C120E-C7E5-4A78-9ADF-14F34E09EC7A}" srcOrd="0" destOrd="0" presId="urn:microsoft.com/office/officeart/2005/8/layout/hList1"/>
    <dgm:cxn modelId="{80B1252C-B941-4B8A-A014-B22E77845ED2}" srcId="{46066123-35E8-426B-B87F-13677744F86A}" destId="{06C42EBD-A3AD-4D8C-B283-48B2F48E351D}" srcOrd="3" destOrd="0" parTransId="{AEE65898-F866-4A7A-B8AF-837B4A9D408C}" sibTransId="{69390DAB-AF60-4704-8F56-61F8ED303767}"/>
    <dgm:cxn modelId="{9053FAA0-03C7-4B7A-998F-98BEB61D4BC9}" type="presParOf" srcId="{F475D645-9C87-4FE1-A986-E195EE2564FE}" destId="{ED9609C7-6AB3-4F90-B67E-1DE1CA74E926}" srcOrd="0" destOrd="0" presId="urn:microsoft.com/office/officeart/2005/8/layout/hList1"/>
    <dgm:cxn modelId="{9E2D0AD3-0094-42A1-BB9B-06321253DE25}" type="presParOf" srcId="{ED9609C7-6AB3-4F90-B67E-1DE1CA74E926}" destId="{95F4297B-E8B0-4BC9-A473-DC76EFBFB349}" srcOrd="0" destOrd="0" presId="urn:microsoft.com/office/officeart/2005/8/layout/hList1"/>
    <dgm:cxn modelId="{33C9EEF1-DCE6-4F4E-ACC0-55AF0A56E053}" type="presParOf" srcId="{ED9609C7-6AB3-4F90-B67E-1DE1CA74E926}" destId="{D5E6EDE4-8322-4A67-971E-BF1E3F58583E}" srcOrd="1" destOrd="0" presId="urn:microsoft.com/office/officeart/2005/8/layout/hList1"/>
    <dgm:cxn modelId="{6FE4820B-1F0D-4203-A8A9-0B9E9B57967C}" type="presParOf" srcId="{F475D645-9C87-4FE1-A986-E195EE2564FE}" destId="{4F3959C2-59EA-4A61-9AC6-41E0F6014AA1}" srcOrd="1" destOrd="0" presId="urn:microsoft.com/office/officeart/2005/8/layout/hList1"/>
    <dgm:cxn modelId="{4D01BAD3-D350-4516-96A0-4E90986876B1}" type="presParOf" srcId="{F475D645-9C87-4FE1-A986-E195EE2564FE}" destId="{3BDB5AEA-5C57-47E1-B977-F3A16266F93C}" srcOrd="2" destOrd="0" presId="urn:microsoft.com/office/officeart/2005/8/layout/hList1"/>
    <dgm:cxn modelId="{17534DA1-55B3-4E12-82DD-9E378DCCEBEF}" type="presParOf" srcId="{3BDB5AEA-5C57-47E1-B977-F3A16266F93C}" destId="{3364D281-B21F-4D2F-AC07-BF4DC6553868}" srcOrd="0" destOrd="0" presId="urn:microsoft.com/office/officeart/2005/8/layout/hList1"/>
    <dgm:cxn modelId="{8438CA49-9C2D-466E-9AE4-DDFD7EB7AA37}" type="presParOf" srcId="{3BDB5AEA-5C57-47E1-B977-F3A16266F93C}" destId="{B9381472-3A8B-49E4-92A8-45A144DD6252}" srcOrd="1" destOrd="0" presId="urn:microsoft.com/office/officeart/2005/8/layout/hList1"/>
    <dgm:cxn modelId="{E2A74D36-4957-46A7-8EC4-72DEF1644E7A}" type="presParOf" srcId="{F475D645-9C87-4FE1-A986-E195EE2564FE}" destId="{24E8A546-4415-4AF3-AB0C-A21705929A58}" srcOrd="3" destOrd="0" presId="urn:microsoft.com/office/officeart/2005/8/layout/hList1"/>
    <dgm:cxn modelId="{8BA87AB1-95CB-4DE1-B4C4-FDF4218F54BF}" type="presParOf" srcId="{F475D645-9C87-4FE1-A986-E195EE2564FE}" destId="{E3BFBD75-EB3A-4DD9-BA96-A46A6C06B19F}" srcOrd="4" destOrd="0" presId="urn:microsoft.com/office/officeart/2005/8/layout/hList1"/>
    <dgm:cxn modelId="{039E748A-0112-49E2-9963-DF36D43424A4}" type="presParOf" srcId="{E3BFBD75-EB3A-4DD9-BA96-A46A6C06B19F}" destId="{5DA08B47-E106-43B9-B201-34982C6886E5}" srcOrd="0" destOrd="0" presId="urn:microsoft.com/office/officeart/2005/8/layout/hList1"/>
    <dgm:cxn modelId="{3FB7CEA3-5280-44B7-9978-E293D2E5BB96}" type="presParOf" srcId="{E3BFBD75-EB3A-4DD9-BA96-A46A6C06B19F}" destId="{A394C959-CAE0-47DE-B4D4-54F48DE7ADD4}" srcOrd="1" destOrd="0" presId="urn:microsoft.com/office/officeart/2005/8/layout/hList1"/>
    <dgm:cxn modelId="{3910DBA2-44B7-4C5F-9E92-E2942D1DED05}" type="presParOf" srcId="{F475D645-9C87-4FE1-A986-E195EE2564FE}" destId="{2D514028-5754-4FEC-8E8B-0B8D5892FAD4}" srcOrd="5" destOrd="0" presId="urn:microsoft.com/office/officeart/2005/8/layout/hList1"/>
    <dgm:cxn modelId="{9B586299-A9A8-4BE5-85FF-0513489520D6}" type="presParOf" srcId="{F475D645-9C87-4FE1-A986-E195EE2564FE}" destId="{2107388E-241C-4059-ACF9-B0196A74E7FC}" srcOrd="6" destOrd="0" presId="urn:microsoft.com/office/officeart/2005/8/layout/hList1"/>
    <dgm:cxn modelId="{38947F57-AD9B-48ED-B02C-A0FE16B5FEA7}" type="presParOf" srcId="{2107388E-241C-4059-ACF9-B0196A74E7FC}" destId="{038C120E-C7E5-4A78-9ADF-14F34E09EC7A}" srcOrd="0" destOrd="0" presId="urn:microsoft.com/office/officeart/2005/8/layout/hList1"/>
    <dgm:cxn modelId="{D44A6DFB-2A3E-4D07-A923-C2884765C369}" type="presParOf" srcId="{2107388E-241C-4059-ACF9-B0196A74E7FC}" destId="{6E6181C3-BD1A-4D4F-8B52-A9CFE79A183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vi-VN"/>
        </a:p>
      </dgm:t>
    </dgm:pt>
    <dgm:pt modelId="{17150F45-D413-49FF-9701-C4B7B246F274}">
      <dgm:prSet phldrT="[Text]"/>
      <dgm:spPr/>
      <dgm:t>
        <a:bodyPr/>
        <a:lstStyle/>
        <a:p>
          <a:r>
            <a:rPr lang="en-US" b="1" u="sng" dirty="0" err="1"/>
            <a:t>Câu</a:t>
          </a:r>
          <a:r>
            <a:rPr lang="en-US" b="1" u="sng" dirty="0"/>
            <a:t> 1</a:t>
          </a:r>
          <a:endParaRPr lang="vi-VN" b="1" u="sng" dirty="0"/>
        </a:p>
      </dgm:t>
    </dgm:pt>
    <dgm:pt modelId="{1C00B094-6A7A-4307-9BEB-8DCA8D727B17}" type="parTrans" cxnId="{078C9EE5-5F89-408F-8B80-ED18EAE87BA7}">
      <dgm:prSet/>
      <dgm:spPr/>
      <dgm:t>
        <a:bodyPr/>
        <a:lstStyle/>
        <a:p>
          <a:endParaRPr lang="vi-VN"/>
        </a:p>
      </dgm:t>
    </dgm:pt>
    <dgm:pt modelId="{7C272EF7-68D1-4ADA-AA82-612ECADC9358}" type="sibTrans" cxnId="{078C9EE5-5F89-408F-8B80-ED18EAE87BA7}">
      <dgm:prSet/>
      <dgm:spPr/>
      <dgm:t>
        <a:bodyPr/>
        <a:lstStyle/>
        <a:p>
          <a:endParaRPr lang="vi-VN"/>
        </a:p>
      </dgm:t>
    </dgm:pt>
    <dgm:pt modelId="{7A34BFF7-3958-46F4-9974-9EFF8E735EC1}">
      <dgm:prSet phldrT="[Text]" custT="1"/>
      <dgm:spPr/>
      <dgm:t>
        <a:bodyPr/>
        <a:lstStyle/>
        <a:p>
          <a:pPr algn="l"/>
          <a:r>
            <a:rPr lang="nl-NL" sz="2800" b="1" dirty="0">
              <a:solidFill>
                <a:schemeClr val="tx1"/>
              </a:solidFill>
              <a:latin typeface="Times New Roman" pitchFamily="18" charset="0"/>
              <a:cs typeface="Times New Roman" pitchFamily="18" charset="0"/>
            </a:rPr>
            <a:t>Nêu triệu chứng của người bị nhiễm giun?</a:t>
          </a:r>
          <a:endParaRPr lang="vi-VN" sz="2800" dirty="0"/>
        </a:p>
      </dgm:t>
    </dgm:pt>
    <dgm:pt modelId="{C3B994FC-654F-4DF2-85A8-2F136F6B0BAF}" type="parTrans" cxnId="{6DBCF376-DE3E-4928-8076-63C392021552}">
      <dgm:prSet/>
      <dgm:spPr/>
      <dgm:t>
        <a:bodyPr/>
        <a:lstStyle/>
        <a:p>
          <a:endParaRPr lang="vi-VN"/>
        </a:p>
      </dgm:t>
    </dgm:pt>
    <dgm:pt modelId="{D512C8AD-9C06-4D52-93FF-26514C5DAE32}" type="sibTrans" cxnId="{6DBCF376-DE3E-4928-8076-63C392021552}">
      <dgm:prSet/>
      <dgm:spPr/>
      <dgm:t>
        <a:bodyPr/>
        <a:lstStyle/>
        <a:p>
          <a:endParaRPr lang="vi-VN"/>
        </a:p>
      </dgm:t>
    </dgm:pt>
    <dgm:pt modelId="{C3170B96-EB26-4205-9AEC-2D606BBDAB22}">
      <dgm:prSet phldrT="[Text]"/>
      <dgm:spPr/>
      <dgm:t>
        <a:bodyPr/>
        <a:lstStyle/>
        <a:p>
          <a:r>
            <a:rPr lang="en-US" b="1" u="sng" dirty="0" err="1"/>
            <a:t>Câu</a:t>
          </a:r>
          <a:r>
            <a:rPr lang="en-US" b="1" u="sng" dirty="0"/>
            <a:t> 2</a:t>
          </a:r>
          <a:endParaRPr lang="vi-VN" b="1" u="sng" dirty="0"/>
        </a:p>
      </dgm:t>
    </dgm:pt>
    <dgm:pt modelId="{CCB6E273-C120-49B9-B186-D4ADC73FCC31}" type="parTrans" cxnId="{F73DFE21-3A60-4377-BD60-E9CB7209B661}">
      <dgm:prSet/>
      <dgm:spPr/>
      <dgm:t>
        <a:bodyPr/>
        <a:lstStyle/>
        <a:p>
          <a:endParaRPr lang="vi-VN"/>
        </a:p>
      </dgm:t>
    </dgm:pt>
    <dgm:pt modelId="{8C64CDB3-7386-4B26-ACE6-FB377E0D9288}" type="sibTrans" cxnId="{F73DFE21-3A60-4377-BD60-E9CB7209B661}">
      <dgm:prSet/>
      <dgm:spPr/>
      <dgm:t>
        <a:bodyPr/>
        <a:lstStyle/>
        <a:p>
          <a:endParaRPr lang="vi-VN"/>
        </a:p>
      </dgm:t>
    </dgm:pt>
    <dgm:pt modelId="{796733ED-7F53-4867-A983-777626010A97}">
      <dgm:prSet phldrT="[Text]" custT="1"/>
      <dgm:spPr/>
      <dgm:t>
        <a:bodyPr/>
        <a:lstStyle/>
        <a:p>
          <a:pPr algn="l"/>
          <a:r>
            <a:rPr lang="nl-NL" sz="2800" b="1" dirty="0">
              <a:solidFill>
                <a:schemeClr val="tx1"/>
              </a:solidFill>
              <a:latin typeface="Times New Roman" pitchFamily="18" charset="0"/>
              <a:cs typeface="Times New Roman" pitchFamily="18" charset="0"/>
            </a:rPr>
            <a:t>Giun thường sống ở đâu trong cơ thể người?</a:t>
          </a:r>
          <a:endParaRPr lang="vi-VN" sz="2800" dirty="0">
            <a:solidFill>
              <a:schemeClr val="tx1"/>
            </a:solidFill>
          </a:endParaRPr>
        </a:p>
      </dgm:t>
    </dgm:pt>
    <dgm:pt modelId="{A3F2A706-183D-43EC-B1F8-9694E27EF1E9}" type="parTrans" cxnId="{405F0743-EE80-4646-9DC7-D3A5290E36F4}">
      <dgm:prSet/>
      <dgm:spPr/>
      <dgm:t>
        <a:bodyPr/>
        <a:lstStyle/>
        <a:p>
          <a:endParaRPr lang="vi-VN"/>
        </a:p>
      </dgm:t>
    </dgm:pt>
    <dgm:pt modelId="{43555C15-9D08-4E4F-BB9C-27FE141BECBC}" type="sibTrans" cxnId="{405F0743-EE80-4646-9DC7-D3A5290E36F4}">
      <dgm:prSet/>
      <dgm:spPr/>
      <dgm:t>
        <a:bodyPr/>
        <a:lstStyle/>
        <a:p>
          <a:endParaRPr lang="vi-VN"/>
        </a:p>
      </dgm:t>
    </dgm:pt>
    <dgm:pt modelId="{9515640A-506F-4C9D-A8F4-827F53607325}">
      <dgm:prSet phldrT="[Text]"/>
      <dgm:spPr/>
      <dgm:t>
        <a:bodyPr/>
        <a:lstStyle/>
        <a:p>
          <a:r>
            <a:rPr lang="en-US" b="1" u="sng" dirty="0" err="1"/>
            <a:t>Câu</a:t>
          </a:r>
          <a:r>
            <a:rPr lang="en-US" b="1" u="sng" dirty="0"/>
            <a:t> 3</a:t>
          </a:r>
          <a:endParaRPr lang="vi-VN" b="1" u="sng" dirty="0"/>
        </a:p>
      </dgm:t>
    </dgm:pt>
    <dgm:pt modelId="{A9A922B1-F565-4933-985E-D5FD55CB0D6A}" type="parTrans" cxnId="{41D8A261-81CD-4744-8033-3C15D0C0E3A1}">
      <dgm:prSet/>
      <dgm:spPr/>
      <dgm:t>
        <a:bodyPr/>
        <a:lstStyle/>
        <a:p>
          <a:endParaRPr lang="vi-VN"/>
        </a:p>
      </dgm:t>
    </dgm:pt>
    <dgm:pt modelId="{7467DCD8-61EC-4150-940F-226E8ED79C20}" type="sibTrans" cxnId="{41D8A261-81CD-4744-8033-3C15D0C0E3A1}">
      <dgm:prSet/>
      <dgm:spPr/>
      <dgm:t>
        <a:bodyPr/>
        <a:lstStyle/>
        <a:p>
          <a:endParaRPr lang="vi-VN"/>
        </a:p>
      </dgm:t>
    </dgm:pt>
    <dgm:pt modelId="{79B48164-9E4A-43C6-9E45-5509CF306641}">
      <dgm:prSet phldrT="[Text]" custT="1"/>
      <dgm:spPr/>
      <dgm:t>
        <a:bodyPr/>
        <a:lstStyle/>
        <a:p>
          <a:pPr algn="l"/>
          <a:r>
            <a:rPr lang="nl-NL" sz="2800" b="1" dirty="0">
              <a:solidFill>
                <a:schemeClr val="tx1"/>
              </a:solidFill>
              <a:latin typeface="Times New Roman" pitchFamily="18" charset="0"/>
              <a:cs typeface="Times New Roman" pitchFamily="18" charset="0"/>
            </a:rPr>
            <a:t>Giun ăn gì mà sống được trong cơ thể người?</a:t>
          </a:r>
          <a:endParaRPr lang="vi-VN" sz="2800" dirty="0">
            <a:solidFill>
              <a:schemeClr val="tx1"/>
            </a:solidFill>
          </a:endParaRPr>
        </a:p>
      </dgm:t>
    </dgm:pt>
    <dgm:pt modelId="{7EC4652F-CB18-4981-85FF-DAA4A5751391}" type="parTrans" cxnId="{D7C924E2-6537-411A-8A34-4CAC0D0B1A47}">
      <dgm:prSet/>
      <dgm:spPr/>
      <dgm:t>
        <a:bodyPr/>
        <a:lstStyle/>
        <a:p>
          <a:endParaRPr lang="vi-VN"/>
        </a:p>
      </dgm:t>
    </dgm:pt>
    <dgm:pt modelId="{280C5085-4B9F-4FE5-B99C-B433F22E1F34}" type="sibTrans" cxnId="{D7C924E2-6537-411A-8A34-4CAC0D0B1A47}">
      <dgm:prSet/>
      <dgm:spPr/>
      <dgm:t>
        <a:bodyPr/>
        <a:lstStyle/>
        <a:p>
          <a:endParaRPr lang="vi-VN"/>
        </a:p>
      </dgm:t>
    </dgm:pt>
    <dgm:pt modelId="{06C42EBD-A3AD-4D8C-B283-48B2F48E351D}">
      <dgm:prSet phldrT="[Text]"/>
      <dgm:spPr/>
      <dgm:t>
        <a:bodyPr/>
        <a:lstStyle/>
        <a:p>
          <a:r>
            <a:rPr lang="en-US" b="1" u="sng" dirty="0" err="1"/>
            <a:t>Câu</a:t>
          </a:r>
          <a:r>
            <a:rPr lang="en-US" b="1" u="sng" dirty="0"/>
            <a:t> 4</a:t>
          </a:r>
          <a:endParaRPr lang="vi-VN" b="1" u="sng" dirty="0"/>
        </a:p>
      </dgm:t>
    </dgm:pt>
    <dgm:pt modelId="{AEE65898-F866-4A7A-B8AF-837B4A9D408C}" type="parTrans" cxnId="{80B1252C-B941-4B8A-A014-B22E77845ED2}">
      <dgm:prSet/>
      <dgm:spPr/>
      <dgm:t>
        <a:bodyPr/>
        <a:lstStyle/>
        <a:p>
          <a:endParaRPr lang="vi-VN"/>
        </a:p>
      </dgm:t>
    </dgm:pt>
    <dgm:pt modelId="{69390DAB-AF60-4704-8F56-61F8ED303767}" type="sibTrans" cxnId="{80B1252C-B941-4B8A-A014-B22E77845ED2}">
      <dgm:prSet/>
      <dgm:spPr/>
      <dgm:t>
        <a:bodyPr/>
        <a:lstStyle/>
        <a:p>
          <a:endParaRPr lang="vi-VN"/>
        </a:p>
      </dgm:t>
    </dgm:pt>
    <dgm:pt modelId="{75860B0C-A116-40F8-9EB5-85F38681C7DB}">
      <dgm:prSet custT="1"/>
      <dgm:spPr/>
      <dgm:t>
        <a:bodyPr/>
        <a:lstStyle/>
        <a:p>
          <a:pPr algn="l"/>
          <a:r>
            <a:rPr lang="nl-NL" sz="2800" b="1" dirty="0">
              <a:solidFill>
                <a:schemeClr val="tx1"/>
              </a:solidFill>
              <a:latin typeface="Times New Roman" pitchFamily="18" charset="0"/>
              <a:cs typeface="Times New Roman" pitchFamily="18" charset="0"/>
            </a:rPr>
            <a:t>Nêu tác hại do giun gây ra?</a:t>
          </a:r>
          <a:endParaRPr lang="vi-VN" sz="2800" dirty="0">
            <a:solidFill>
              <a:schemeClr val="tx1"/>
            </a:solidFill>
          </a:endParaRPr>
        </a:p>
      </dgm:t>
    </dgm:pt>
    <dgm:pt modelId="{001C9922-61FF-4264-A73E-C8E819D3712A}" type="parTrans" cxnId="{B0A8C976-C1B9-4EB3-ABFC-3B4E7C42383A}">
      <dgm:prSet/>
      <dgm:spPr/>
      <dgm:t>
        <a:bodyPr/>
        <a:lstStyle/>
        <a:p>
          <a:endParaRPr lang="vi-VN"/>
        </a:p>
      </dgm:t>
    </dgm:pt>
    <dgm:pt modelId="{CE28C8D7-6D36-4DEB-8538-0A89C07D8055}" type="sibTrans" cxnId="{B0A8C976-C1B9-4EB3-ABFC-3B4E7C42383A}">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ED9609C7-6AB3-4F90-B67E-1DE1CA74E926}" type="pres">
      <dgm:prSet presAssocID="{17150F45-D413-49FF-9701-C4B7B246F274}" presName="composite" presStyleCnt="0"/>
      <dgm:spPr/>
    </dgm:pt>
    <dgm:pt modelId="{95F4297B-E8B0-4BC9-A473-DC76EFBFB349}" type="pres">
      <dgm:prSet presAssocID="{17150F45-D413-49FF-9701-C4B7B246F274}" presName="parTx" presStyleLbl="alignNode1" presStyleIdx="0" presStyleCnt="4">
        <dgm:presLayoutVars>
          <dgm:chMax val="0"/>
          <dgm:chPref val="0"/>
          <dgm:bulletEnabled val="1"/>
        </dgm:presLayoutVars>
      </dgm:prSet>
      <dgm:spPr/>
      <dgm:t>
        <a:bodyPr/>
        <a:lstStyle/>
        <a:p>
          <a:endParaRPr lang="en-US"/>
        </a:p>
      </dgm:t>
    </dgm:pt>
    <dgm:pt modelId="{D5E6EDE4-8322-4A67-971E-BF1E3F58583E}" type="pres">
      <dgm:prSet presAssocID="{17150F45-D413-49FF-9701-C4B7B246F274}" presName="desTx" presStyleLbl="alignAccFollowNode1" presStyleIdx="0" presStyleCnt="4">
        <dgm:presLayoutVars>
          <dgm:bulletEnabled val="1"/>
        </dgm:presLayoutVars>
      </dgm:prSet>
      <dgm:spPr/>
      <dgm:t>
        <a:bodyPr/>
        <a:lstStyle/>
        <a:p>
          <a:endParaRPr lang="en-US"/>
        </a:p>
      </dgm:t>
    </dgm:pt>
    <dgm:pt modelId="{4F3959C2-59EA-4A61-9AC6-41E0F6014AA1}" type="pres">
      <dgm:prSet presAssocID="{7C272EF7-68D1-4ADA-AA82-612ECADC9358}" presName="space" presStyleCnt="0"/>
      <dgm:spPr/>
    </dgm:pt>
    <dgm:pt modelId="{3BDB5AEA-5C57-47E1-B977-F3A16266F93C}" type="pres">
      <dgm:prSet presAssocID="{C3170B96-EB26-4205-9AEC-2D606BBDAB22}" presName="composite" presStyleCnt="0"/>
      <dgm:spPr/>
    </dgm:pt>
    <dgm:pt modelId="{3364D281-B21F-4D2F-AC07-BF4DC6553868}" type="pres">
      <dgm:prSet presAssocID="{C3170B96-EB26-4205-9AEC-2D606BBDAB22}" presName="parTx" presStyleLbl="alignNode1" presStyleIdx="1" presStyleCnt="4">
        <dgm:presLayoutVars>
          <dgm:chMax val="0"/>
          <dgm:chPref val="0"/>
          <dgm:bulletEnabled val="1"/>
        </dgm:presLayoutVars>
      </dgm:prSet>
      <dgm:spPr/>
      <dgm:t>
        <a:bodyPr/>
        <a:lstStyle/>
        <a:p>
          <a:endParaRPr lang="en-US"/>
        </a:p>
      </dgm:t>
    </dgm:pt>
    <dgm:pt modelId="{B9381472-3A8B-49E4-92A8-45A144DD6252}" type="pres">
      <dgm:prSet presAssocID="{C3170B96-EB26-4205-9AEC-2D606BBDAB22}" presName="desTx" presStyleLbl="alignAccFollowNode1" presStyleIdx="1" presStyleCnt="4">
        <dgm:presLayoutVars>
          <dgm:bulletEnabled val="1"/>
        </dgm:presLayoutVars>
      </dgm:prSet>
      <dgm:spPr/>
      <dgm:t>
        <a:bodyPr/>
        <a:lstStyle/>
        <a:p>
          <a:endParaRPr lang="en-US"/>
        </a:p>
      </dgm:t>
    </dgm:pt>
    <dgm:pt modelId="{24E8A546-4415-4AF3-AB0C-A21705929A58}" type="pres">
      <dgm:prSet presAssocID="{8C64CDB3-7386-4B26-ACE6-FB377E0D9288}" presName="space" presStyleCnt="0"/>
      <dgm:spPr/>
    </dgm:pt>
    <dgm:pt modelId="{E3BFBD75-EB3A-4DD9-BA96-A46A6C06B19F}" type="pres">
      <dgm:prSet presAssocID="{9515640A-506F-4C9D-A8F4-827F53607325}" presName="composite" presStyleCnt="0"/>
      <dgm:spPr/>
    </dgm:pt>
    <dgm:pt modelId="{5DA08B47-E106-43B9-B201-34982C6886E5}" type="pres">
      <dgm:prSet presAssocID="{9515640A-506F-4C9D-A8F4-827F53607325}" presName="parTx" presStyleLbl="alignNode1" presStyleIdx="2" presStyleCnt="4">
        <dgm:presLayoutVars>
          <dgm:chMax val="0"/>
          <dgm:chPref val="0"/>
          <dgm:bulletEnabled val="1"/>
        </dgm:presLayoutVars>
      </dgm:prSet>
      <dgm:spPr/>
      <dgm:t>
        <a:bodyPr/>
        <a:lstStyle/>
        <a:p>
          <a:endParaRPr lang="en-US"/>
        </a:p>
      </dgm:t>
    </dgm:pt>
    <dgm:pt modelId="{A394C959-CAE0-47DE-B4D4-54F48DE7ADD4}" type="pres">
      <dgm:prSet presAssocID="{9515640A-506F-4C9D-A8F4-827F53607325}" presName="desTx" presStyleLbl="alignAccFollowNode1" presStyleIdx="2" presStyleCnt="4">
        <dgm:presLayoutVars>
          <dgm:bulletEnabled val="1"/>
        </dgm:presLayoutVars>
      </dgm:prSet>
      <dgm:spPr/>
      <dgm:t>
        <a:bodyPr/>
        <a:lstStyle/>
        <a:p>
          <a:endParaRPr lang="en-US"/>
        </a:p>
      </dgm:t>
    </dgm:pt>
    <dgm:pt modelId="{2D514028-5754-4FEC-8E8B-0B8D5892FAD4}" type="pres">
      <dgm:prSet presAssocID="{7467DCD8-61EC-4150-940F-226E8ED79C20}" presName="space" presStyleCnt="0"/>
      <dgm:spPr/>
    </dgm:pt>
    <dgm:pt modelId="{2107388E-241C-4059-ACF9-B0196A74E7FC}" type="pres">
      <dgm:prSet presAssocID="{06C42EBD-A3AD-4D8C-B283-48B2F48E351D}" presName="composite" presStyleCnt="0"/>
      <dgm:spPr/>
    </dgm:pt>
    <dgm:pt modelId="{038C120E-C7E5-4A78-9ADF-14F34E09EC7A}" type="pres">
      <dgm:prSet presAssocID="{06C42EBD-A3AD-4D8C-B283-48B2F48E351D}" presName="parTx" presStyleLbl="alignNode1" presStyleIdx="3" presStyleCnt="4">
        <dgm:presLayoutVars>
          <dgm:chMax val="0"/>
          <dgm:chPref val="0"/>
          <dgm:bulletEnabled val="1"/>
        </dgm:presLayoutVars>
      </dgm:prSet>
      <dgm:spPr/>
      <dgm:t>
        <a:bodyPr/>
        <a:lstStyle/>
        <a:p>
          <a:endParaRPr lang="en-US"/>
        </a:p>
      </dgm:t>
    </dgm:pt>
    <dgm:pt modelId="{6E6181C3-BD1A-4D4F-8B52-A9CFE79A1834}" type="pres">
      <dgm:prSet presAssocID="{06C42EBD-A3AD-4D8C-B283-48B2F48E351D}" presName="desTx" presStyleLbl="alignAccFollowNode1" presStyleIdx="3" presStyleCnt="4">
        <dgm:presLayoutVars>
          <dgm:bulletEnabled val="1"/>
        </dgm:presLayoutVars>
      </dgm:prSet>
      <dgm:spPr/>
      <dgm:t>
        <a:bodyPr/>
        <a:lstStyle/>
        <a:p>
          <a:endParaRPr lang="en-US"/>
        </a:p>
      </dgm:t>
    </dgm:pt>
  </dgm:ptLst>
  <dgm:cxnLst>
    <dgm:cxn modelId="{D698DC7E-F2B6-4DF2-A8A8-020338C6A4B1}" type="presOf" srcId="{46066123-35E8-426B-B87F-13677744F86A}" destId="{F475D645-9C87-4FE1-A986-E195EE2564FE}" srcOrd="0" destOrd="0" presId="urn:microsoft.com/office/officeart/2005/8/layout/hList1"/>
    <dgm:cxn modelId="{6B81E1BE-5F29-4CE0-87AB-6194AFF96488}" type="presOf" srcId="{796733ED-7F53-4867-A983-777626010A97}" destId="{B9381472-3A8B-49E4-92A8-45A144DD6252}" srcOrd="0" destOrd="0" presId="urn:microsoft.com/office/officeart/2005/8/layout/hList1"/>
    <dgm:cxn modelId="{A420EAEB-9FF3-45F0-861E-7871CF1082B0}" type="presOf" srcId="{C3170B96-EB26-4205-9AEC-2D606BBDAB22}" destId="{3364D281-B21F-4D2F-AC07-BF4DC6553868}" srcOrd="0" destOrd="0" presId="urn:microsoft.com/office/officeart/2005/8/layout/hList1"/>
    <dgm:cxn modelId="{405F0743-EE80-4646-9DC7-D3A5290E36F4}" srcId="{C3170B96-EB26-4205-9AEC-2D606BBDAB22}" destId="{796733ED-7F53-4867-A983-777626010A97}" srcOrd="0" destOrd="0" parTransId="{A3F2A706-183D-43EC-B1F8-9694E27EF1E9}" sibTransId="{43555C15-9D08-4E4F-BB9C-27FE141BECBC}"/>
    <dgm:cxn modelId="{EC0A5DED-F0AE-40CA-A583-4A3991549832}" type="presOf" srcId="{79B48164-9E4A-43C6-9E45-5509CF306641}" destId="{A394C959-CAE0-47DE-B4D4-54F48DE7ADD4}" srcOrd="0" destOrd="0" presId="urn:microsoft.com/office/officeart/2005/8/layout/hList1"/>
    <dgm:cxn modelId="{31647948-16C4-4B57-B208-C18ABBCD2F79}" type="presOf" srcId="{17150F45-D413-49FF-9701-C4B7B246F274}" destId="{95F4297B-E8B0-4BC9-A473-DC76EFBFB349}" srcOrd="0" destOrd="0" presId="urn:microsoft.com/office/officeart/2005/8/layout/hList1"/>
    <dgm:cxn modelId="{B9757E1B-04B9-4143-B8DC-19AA6B32BF8E}" type="presOf" srcId="{9515640A-506F-4C9D-A8F4-827F53607325}" destId="{5DA08B47-E106-43B9-B201-34982C6886E5}" srcOrd="0" destOrd="0" presId="urn:microsoft.com/office/officeart/2005/8/layout/hList1"/>
    <dgm:cxn modelId="{D7C924E2-6537-411A-8A34-4CAC0D0B1A47}" srcId="{9515640A-506F-4C9D-A8F4-827F53607325}" destId="{79B48164-9E4A-43C6-9E45-5509CF306641}" srcOrd="0" destOrd="0" parTransId="{7EC4652F-CB18-4981-85FF-DAA4A5751391}" sibTransId="{280C5085-4B9F-4FE5-B99C-B433F22E1F34}"/>
    <dgm:cxn modelId="{B0A8C976-C1B9-4EB3-ABFC-3B4E7C42383A}" srcId="{06C42EBD-A3AD-4D8C-B283-48B2F48E351D}" destId="{75860B0C-A116-40F8-9EB5-85F38681C7DB}" srcOrd="0" destOrd="0" parTransId="{001C9922-61FF-4264-A73E-C8E819D3712A}" sibTransId="{CE28C8D7-6D36-4DEB-8538-0A89C07D8055}"/>
    <dgm:cxn modelId="{FDC3F61D-33BA-41D3-863F-77EE8368ADA6}" type="presOf" srcId="{75860B0C-A116-40F8-9EB5-85F38681C7DB}" destId="{6E6181C3-BD1A-4D4F-8B52-A9CFE79A1834}" srcOrd="0" destOrd="0" presId="urn:microsoft.com/office/officeart/2005/8/layout/hList1"/>
    <dgm:cxn modelId="{76D8FC8A-1018-4B1F-BE1E-AD3B74D8D979}" type="presOf" srcId="{7A34BFF7-3958-46F4-9974-9EFF8E735EC1}" destId="{D5E6EDE4-8322-4A67-971E-BF1E3F58583E}" srcOrd="0" destOrd="0" presId="urn:microsoft.com/office/officeart/2005/8/layout/hList1"/>
    <dgm:cxn modelId="{6DBCF376-DE3E-4928-8076-63C392021552}" srcId="{17150F45-D413-49FF-9701-C4B7B246F274}" destId="{7A34BFF7-3958-46F4-9974-9EFF8E735EC1}" srcOrd="0" destOrd="0" parTransId="{C3B994FC-654F-4DF2-85A8-2F136F6B0BAF}" sibTransId="{D512C8AD-9C06-4D52-93FF-26514C5DAE32}"/>
    <dgm:cxn modelId="{F73DFE21-3A60-4377-BD60-E9CB7209B661}" srcId="{46066123-35E8-426B-B87F-13677744F86A}" destId="{C3170B96-EB26-4205-9AEC-2D606BBDAB22}" srcOrd="1" destOrd="0" parTransId="{CCB6E273-C120-49B9-B186-D4ADC73FCC31}" sibTransId="{8C64CDB3-7386-4B26-ACE6-FB377E0D9288}"/>
    <dgm:cxn modelId="{078C9EE5-5F89-408F-8B80-ED18EAE87BA7}" srcId="{46066123-35E8-426B-B87F-13677744F86A}" destId="{17150F45-D413-49FF-9701-C4B7B246F274}" srcOrd="0" destOrd="0" parTransId="{1C00B094-6A7A-4307-9BEB-8DCA8D727B17}" sibTransId="{7C272EF7-68D1-4ADA-AA82-612ECADC9358}"/>
    <dgm:cxn modelId="{41D8A261-81CD-4744-8033-3C15D0C0E3A1}" srcId="{46066123-35E8-426B-B87F-13677744F86A}" destId="{9515640A-506F-4C9D-A8F4-827F53607325}" srcOrd="2" destOrd="0" parTransId="{A9A922B1-F565-4933-985E-D5FD55CB0D6A}" sibTransId="{7467DCD8-61EC-4150-940F-226E8ED79C20}"/>
    <dgm:cxn modelId="{B7A16AF9-1653-48C5-89F6-E277AE6BD73D}" type="presOf" srcId="{06C42EBD-A3AD-4D8C-B283-48B2F48E351D}" destId="{038C120E-C7E5-4A78-9ADF-14F34E09EC7A}" srcOrd="0" destOrd="0" presId="urn:microsoft.com/office/officeart/2005/8/layout/hList1"/>
    <dgm:cxn modelId="{80B1252C-B941-4B8A-A014-B22E77845ED2}" srcId="{46066123-35E8-426B-B87F-13677744F86A}" destId="{06C42EBD-A3AD-4D8C-B283-48B2F48E351D}" srcOrd="3" destOrd="0" parTransId="{AEE65898-F866-4A7A-B8AF-837B4A9D408C}" sibTransId="{69390DAB-AF60-4704-8F56-61F8ED303767}"/>
    <dgm:cxn modelId="{9053FAA0-03C7-4B7A-998F-98BEB61D4BC9}" type="presParOf" srcId="{F475D645-9C87-4FE1-A986-E195EE2564FE}" destId="{ED9609C7-6AB3-4F90-B67E-1DE1CA74E926}" srcOrd="0" destOrd="0" presId="urn:microsoft.com/office/officeart/2005/8/layout/hList1"/>
    <dgm:cxn modelId="{9E2D0AD3-0094-42A1-BB9B-06321253DE25}" type="presParOf" srcId="{ED9609C7-6AB3-4F90-B67E-1DE1CA74E926}" destId="{95F4297B-E8B0-4BC9-A473-DC76EFBFB349}" srcOrd="0" destOrd="0" presId="urn:microsoft.com/office/officeart/2005/8/layout/hList1"/>
    <dgm:cxn modelId="{33C9EEF1-DCE6-4F4E-ACC0-55AF0A56E053}" type="presParOf" srcId="{ED9609C7-6AB3-4F90-B67E-1DE1CA74E926}" destId="{D5E6EDE4-8322-4A67-971E-BF1E3F58583E}" srcOrd="1" destOrd="0" presId="urn:microsoft.com/office/officeart/2005/8/layout/hList1"/>
    <dgm:cxn modelId="{6FE4820B-1F0D-4203-A8A9-0B9E9B57967C}" type="presParOf" srcId="{F475D645-9C87-4FE1-A986-E195EE2564FE}" destId="{4F3959C2-59EA-4A61-9AC6-41E0F6014AA1}" srcOrd="1" destOrd="0" presId="urn:microsoft.com/office/officeart/2005/8/layout/hList1"/>
    <dgm:cxn modelId="{4D01BAD3-D350-4516-96A0-4E90986876B1}" type="presParOf" srcId="{F475D645-9C87-4FE1-A986-E195EE2564FE}" destId="{3BDB5AEA-5C57-47E1-B977-F3A16266F93C}" srcOrd="2" destOrd="0" presId="urn:microsoft.com/office/officeart/2005/8/layout/hList1"/>
    <dgm:cxn modelId="{17534DA1-55B3-4E12-82DD-9E378DCCEBEF}" type="presParOf" srcId="{3BDB5AEA-5C57-47E1-B977-F3A16266F93C}" destId="{3364D281-B21F-4D2F-AC07-BF4DC6553868}" srcOrd="0" destOrd="0" presId="urn:microsoft.com/office/officeart/2005/8/layout/hList1"/>
    <dgm:cxn modelId="{8438CA49-9C2D-466E-9AE4-DDFD7EB7AA37}" type="presParOf" srcId="{3BDB5AEA-5C57-47E1-B977-F3A16266F93C}" destId="{B9381472-3A8B-49E4-92A8-45A144DD6252}" srcOrd="1" destOrd="0" presId="urn:microsoft.com/office/officeart/2005/8/layout/hList1"/>
    <dgm:cxn modelId="{E2A74D36-4957-46A7-8EC4-72DEF1644E7A}" type="presParOf" srcId="{F475D645-9C87-4FE1-A986-E195EE2564FE}" destId="{24E8A546-4415-4AF3-AB0C-A21705929A58}" srcOrd="3" destOrd="0" presId="urn:microsoft.com/office/officeart/2005/8/layout/hList1"/>
    <dgm:cxn modelId="{8BA87AB1-95CB-4DE1-B4C4-FDF4218F54BF}" type="presParOf" srcId="{F475D645-9C87-4FE1-A986-E195EE2564FE}" destId="{E3BFBD75-EB3A-4DD9-BA96-A46A6C06B19F}" srcOrd="4" destOrd="0" presId="urn:microsoft.com/office/officeart/2005/8/layout/hList1"/>
    <dgm:cxn modelId="{039E748A-0112-49E2-9963-DF36D43424A4}" type="presParOf" srcId="{E3BFBD75-EB3A-4DD9-BA96-A46A6C06B19F}" destId="{5DA08B47-E106-43B9-B201-34982C6886E5}" srcOrd="0" destOrd="0" presId="urn:microsoft.com/office/officeart/2005/8/layout/hList1"/>
    <dgm:cxn modelId="{3FB7CEA3-5280-44B7-9978-E293D2E5BB96}" type="presParOf" srcId="{E3BFBD75-EB3A-4DD9-BA96-A46A6C06B19F}" destId="{A394C959-CAE0-47DE-B4D4-54F48DE7ADD4}" srcOrd="1" destOrd="0" presId="urn:microsoft.com/office/officeart/2005/8/layout/hList1"/>
    <dgm:cxn modelId="{3910DBA2-44B7-4C5F-9E92-E2942D1DED05}" type="presParOf" srcId="{F475D645-9C87-4FE1-A986-E195EE2564FE}" destId="{2D514028-5754-4FEC-8E8B-0B8D5892FAD4}" srcOrd="5" destOrd="0" presId="urn:microsoft.com/office/officeart/2005/8/layout/hList1"/>
    <dgm:cxn modelId="{9B586299-A9A8-4BE5-85FF-0513489520D6}" type="presParOf" srcId="{F475D645-9C87-4FE1-A986-E195EE2564FE}" destId="{2107388E-241C-4059-ACF9-B0196A74E7FC}" srcOrd="6" destOrd="0" presId="urn:microsoft.com/office/officeart/2005/8/layout/hList1"/>
    <dgm:cxn modelId="{38947F57-AD9B-48ED-B02C-A0FE16B5FEA7}" type="presParOf" srcId="{2107388E-241C-4059-ACF9-B0196A74E7FC}" destId="{038C120E-C7E5-4A78-9ADF-14F34E09EC7A}" srcOrd="0" destOrd="0" presId="urn:microsoft.com/office/officeart/2005/8/layout/hList1"/>
    <dgm:cxn modelId="{D44A6DFB-2A3E-4D07-A923-C2884765C369}" type="presParOf" srcId="{2107388E-241C-4059-ACF9-B0196A74E7FC}" destId="{6E6181C3-BD1A-4D4F-8B52-A9CFE79A183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3d3" qsCatId="3D" csTypeId="urn:microsoft.com/office/officeart/2005/8/colors/colorful5" csCatId="colorful" phldr="1"/>
      <dgm:spPr/>
      <dgm:t>
        <a:bodyPr/>
        <a:lstStyle/>
        <a:p>
          <a:endParaRPr lang="vi-VN"/>
        </a:p>
      </dgm:t>
    </dgm:pt>
    <dgm:pt modelId="{796733ED-7F53-4867-A983-777626010A97}">
      <dgm:prSet custT="1"/>
      <dgm:spPr/>
      <dgm:t>
        <a:bodyPr/>
        <a:lstStyle/>
        <a:p>
          <a:pPr algn="ctr"/>
          <a:r>
            <a:rPr lang="en-US" sz="4000" b="1" u="sng" dirty="0" err="1"/>
            <a:t>Câu</a:t>
          </a:r>
          <a:r>
            <a:rPr lang="en-US" sz="4000" b="1" u="sng" dirty="0"/>
            <a:t> 1: </a:t>
          </a:r>
        </a:p>
        <a:p>
          <a:pPr algn="l"/>
          <a:r>
            <a:rPr lang="nl-NL" sz="3600" b="1" dirty="0">
              <a:latin typeface="Times New Roman" pitchFamily="18" charset="0"/>
              <a:cs typeface="Times New Roman" pitchFamily="18" charset="0"/>
            </a:rPr>
            <a:t>Nêu triệu chứng của người bị nhiễm giun</a:t>
          </a:r>
          <a:r>
            <a:rPr lang="en-US" sz="3600" b="1" u="sng" dirty="0"/>
            <a:t> </a:t>
          </a:r>
          <a:endParaRPr lang="vi-VN" sz="3600" dirty="0"/>
        </a:p>
      </dgm:t>
    </dgm:pt>
    <dgm:pt modelId="{43555C15-9D08-4E4F-BB9C-27FE141BECBC}" type="sibTrans" cxnId="{405F0743-EE80-4646-9DC7-D3A5290E36F4}">
      <dgm:prSet/>
      <dgm:spPr/>
      <dgm:t>
        <a:bodyPr/>
        <a:lstStyle/>
        <a:p>
          <a:endParaRPr lang="vi-VN"/>
        </a:p>
      </dgm:t>
    </dgm:pt>
    <dgm:pt modelId="{A3F2A706-183D-43EC-B1F8-9694E27EF1E9}" type="parTrans" cxnId="{405F0743-EE80-4646-9DC7-D3A5290E36F4}">
      <dgm:prSet/>
      <dgm:spPr/>
      <dgm:t>
        <a:bodyPr/>
        <a:lstStyle/>
        <a:p>
          <a:endParaRPr lang="vi-VN"/>
        </a:p>
      </dgm:t>
    </dgm:pt>
    <dgm:pt modelId="{FFC43B67-9534-4EAB-98A0-77EDBB8D9DE3}">
      <dgm:prSet custT="1"/>
      <dgm:spPr/>
      <dgm:t>
        <a:bodyPr/>
        <a:lstStyle/>
        <a:p>
          <a:pPr algn="just"/>
          <a:r>
            <a:rPr lang="nl-NL" altLang="vi-VN" sz="5100" b="1" dirty="0">
              <a:latin typeface="Times New Roman" panose="02020603050405020304" pitchFamily="18" charset="0"/>
              <a:cs typeface="Times New Roman" panose="02020603050405020304" pitchFamily="18" charset="0"/>
            </a:rPr>
            <a:t>Đau bụng, đi ngoài, buồn nôn, ngứa hậu môn,…</a:t>
          </a:r>
          <a:endParaRPr lang="vi-VN" sz="5100" dirty="0"/>
        </a:p>
      </dgm:t>
    </dgm:pt>
    <dgm:pt modelId="{81F2A4A7-C01B-4647-ACD1-55EA29DFBA29}" type="parTrans" cxnId="{C66CC072-2DDF-4F2F-A959-7D96DC5EC168}">
      <dgm:prSet/>
      <dgm:spPr/>
      <dgm:t>
        <a:bodyPr/>
        <a:lstStyle/>
        <a:p>
          <a:endParaRPr lang="vi-VN"/>
        </a:p>
      </dgm:t>
    </dgm:pt>
    <dgm:pt modelId="{4800E579-B259-4AB0-95A1-DD792F8EFCC3}" type="sibTrans" cxnId="{C66CC072-2DDF-4F2F-A959-7D96DC5EC168}">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8984EE07-9EFE-4BBC-833F-9BBB1D00681A}" type="pres">
      <dgm:prSet presAssocID="{796733ED-7F53-4867-A983-777626010A97}" presName="composite" presStyleCnt="0"/>
      <dgm:spPr/>
    </dgm:pt>
    <dgm:pt modelId="{CB4335AB-FD24-4112-847E-1FAB7C7E1941}" type="pres">
      <dgm:prSet presAssocID="{796733ED-7F53-4867-A983-777626010A97}" presName="parTx" presStyleLbl="alignNode1" presStyleIdx="0" presStyleCnt="1" custLinFactNeighborY="-4580">
        <dgm:presLayoutVars>
          <dgm:chMax val="0"/>
          <dgm:chPref val="0"/>
          <dgm:bulletEnabled val="1"/>
        </dgm:presLayoutVars>
      </dgm:prSet>
      <dgm:spPr/>
      <dgm:t>
        <a:bodyPr/>
        <a:lstStyle/>
        <a:p>
          <a:endParaRPr lang="en-US"/>
        </a:p>
      </dgm:t>
    </dgm:pt>
    <dgm:pt modelId="{E31CB793-05C3-4E41-B728-E428E79026EC}" type="pres">
      <dgm:prSet presAssocID="{796733ED-7F53-4867-A983-777626010A97}" presName="desTx" presStyleLbl="alignAccFollowNode1" presStyleIdx="0" presStyleCnt="1" custScaleY="103520" custLinFactNeighborY="9385">
        <dgm:presLayoutVars>
          <dgm:bulletEnabled val="1"/>
        </dgm:presLayoutVars>
      </dgm:prSet>
      <dgm:spPr/>
      <dgm:t>
        <a:bodyPr/>
        <a:lstStyle/>
        <a:p>
          <a:endParaRPr lang="en-US"/>
        </a:p>
      </dgm:t>
    </dgm:pt>
  </dgm:ptLst>
  <dgm:cxnLst>
    <dgm:cxn modelId="{84F8845A-8520-438B-A826-287CC5F55F68}" type="presOf" srcId="{FFC43B67-9534-4EAB-98A0-77EDBB8D9DE3}" destId="{E31CB793-05C3-4E41-B728-E428E79026EC}" srcOrd="0" destOrd="0" presId="urn:microsoft.com/office/officeart/2005/8/layout/hList1"/>
    <dgm:cxn modelId="{C66CC072-2DDF-4F2F-A959-7D96DC5EC168}" srcId="{796733ED-7F53-4867-A983-777626010A97}" destId="{FFC43B67-9534-4EAB-98A0-77EDBB8D9DE3}" srcOrd="0" destOrd="0" parTransId="{81F2A4A7-C01B-4647-ACD1-55EA29DFBA29}" sibTransId="{4800E579-B259-4AB0-95A1-DD792F8EFCC3}"/>
    <dgm:cxn modelId="{F9515C71-7A2A-4B38-A567-5382B4E4FB6A}" type="presOf" srcId="{796733ED-7F53-4867-A983-777626010A97}" destId="{CB4335AB-FD24-4112-847E-1FAB7C7E1941}" srcOrd="0" destOrd="0" presId="urn:microsoft.com/office/officeart/2005/8/layout/hList1"/>
    <dgm:cxn modelId="{D698DC7E-F2B6-4DF2-A8A8-020338C6A4B1}" type="presOf" srcId="{46066123-35E8-426B-B87F-13677744F86A}" destId="{F475D645-9C87-4FE1-A986-E195EE2564FE}" srcOrd="0" destOrd="0" presId="urn:microsoft.com/office/officeart/2005/8/layout/hList1"/>
    <dgm:cxn modelId="{405F0743-EE80-4646-9DC7-D3A5290E36F4}" srcId="{46066123-35E8-426B-B87F-13677744F86A}" destId="{796733ED-7F53-4867-A983-777626010A97}" srcOrd="0" destOrd="0" parTransId="{A3F2A706-183D-43EC-B1F8-9694E27EF1E9}" sibTransId="{43555C15-9D08-4E4F-BB9C-27FE141BECBC}"/>
    <dgm:cxn modelId="{1F24D97B-9925-45AF-B88A-BB8442A9B481}" type="presParOf" srcId="{F475D645-9C87-4FE1-A986-E195EE2564FE}" destId="{8984EE07-9EFE-4BBC-833F-9BBB1D00681A}" srcOrd="0" destOrd="0" presId="urn:microsoft.com/office/officeart/2005/8/layout/hList1"/>
    <dgm:cxn modelId="{E78254AA-20BD-40B3-8B2A-C3437538356F}" type="presParOf" srcId="{8984EE07-9EFE-4BBC-833F-9BBB1D00681A}" destId="{CB4335AB-FD24-4112-847E-1FAB7C7E1941}" srcOrd="0" destOrd="0" presId="urn:microsoft.com/office/officeart/2005/8/layout/hList1"/>
    <dgm:cxn modelId="{84C929F6-E329-44D1-88EC-599C78F4A27C}" type="presParOf" srcId="{8984EE07-9EFE-4BBC-833F-9BBB1D00681A}" destId="{E31CB793-05C3-4E41-B728-E428E79026E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3d4" qsCatId="3D" csTypeId="urn:microsoft.com/office/officeart/2005/8/colors/colorful5" csCatId="colorful" phldr="1"/>
      <dgm:spPr/>
      <dgm:t>
        <a:bodyPr/>
        <a:lstStyle/>
        <a:p>
          <a:endParaRPr lang="vi-VN"/>
        </a:p>
      </dgm:t>
    </dgm:pt>
    <dgm:pt modelId="{796733ED-7F53-4867-A983-777626010A97}">
      <dgm:prSet custT="1"/>
      <dgm:spPr/>
      <dgm:t>
        <a:bodyPr/>
        <a:lstStyle/>
        <a:p>
          <a:pPr algn="ctr"/>
          <a:r>
            <a:rPr lang="en-US" sz="4000" b="1" u="sng"/>
            <a:t>Câu 2:</a:t>
          </a:r>
        </a:p>
        <a:p>
          <a:pPr algn="ctr"/>
          <a:r>
            <a:rPr lang="nl-NL" sz="3400" b="1">
              <a:latin typeface="Times New Roman" pitchFamily="18" charset="0"/>
              <a:cs typeface="Times New Roman" pitchFamily="18" charset="0"/>
            </a:rPr>
            <a:t>Giun thường sống ở đâu trong cơ thể người?</a:t>
          </a:r>
          <a:r>
            <a:rPr lang="en-US" sz="3500" b="1" u="sng"/>
            <a:t> </a:t>
          </a:r>
          <a:endParaRPr lang="vi-VN" sz="3500" dirty="0"/>
        </a:p>
      </dgm:t>
    </dgm:pt>
    <dgm:pt modelId="{43555C15-9D08-4E4F-BB9C-27FE141BECBC}" type="sibTrans" cxnId="{405F0743-EE80-4646-9DC7-D3A5290E36F4}">
      <dgm:prSet/>
      <dgm:spPr/>
      <dgm:t>
        <a:bodyPr/>
        <a:lstStyle/>
        <a:p>
          <a:endParaRPr lang="vi-VN"/>
        </a:p>
      </dgm:t>
    </dgm:pt>
    <dgm:pt modelId="{A3F2A706-183D-43EC-B1F8-9694E27EF1E9}" type="parTrans" cxnId="{405F0743-EE80-4646-9DC7-D3A5290E36F4}">
      <dgm:prSet/>
      <dgm:spPr/>
      <dgm:t>
        <a:bodyPr/>
        <a:lstStyle/>
        <a:p>
          <a:endParaRPr lang="vi-VN"/>
        </a:p>
      </dgm:t>
    </dgm:pt>
    <dgm:pt modelId="{FFC43B67-9534-4EAB-98A0-77EDBB8D9DE3}">
      <dgm:prSet/>
      <dgm:spPr/>
      <dgm:t>
        <a:bodyPr/>
        <a:lstStyle/>
        <a:p>
          <a:pPr algn="just"/>
          <a:r>
            <a:rPr lang="en-US" altLang="vi-VN" b="1" dirty="0" err="1">
              <a:latin typeface="Times New Roman" panose="02020603050405020304" pitchFamily="18" charset="0"/>
              <a:cs typeface="Times New Roman" panose="02020603050405020304" pitchFamily="18" charset="0"/>
            </a:rPr>
            <a:t>Trứng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giun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có</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nhiều</a:t>
          </a:r>
          <a:r>
            <a:rPr lang="en-US" altLang="vi-VN" b="1" dirty="0">
              <a:latin typeface="Times New Roman" panose="02020603050405020304" pitchFamily="18" charset="0"/>
              <a:cs typeface="Times New Roman" panose="02020603050405020304" pitchFamily="18" charset="0"/>
            </a:rPr>
            <a:t> ở </a:t>
          </a:r>
          <a:r>
            <a:rPr lang="en-US" altLang="vi-VN" b="1" dirty="0" err="1">
              <a:latin typeface="Times New Roman" panose="02020603050405020304" pitchFamily="18" charset="0"/>
              <a:cs typeface="Times New Roman" panose="02020603050405020304" pitchFamily="18" charset="0"/>
            </a:rPr>
            <a:t>phân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người</a:t>
          </a:r>
          <a:r>
            <a:rPr lang="en-US" altLang="vi-VN" b="1"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dgm:t>
    </dgm:pt>
    <dgm:pt modelId="{81F2A4A7-C01B-4647-ACD1-55EA29DFBA29}" type="parTrans" cxnId="{C66CC072-2DDF-4F2F-A959-7D96DC5EC168}">
      <dgm:prSet/>
      <dgm:spPr/>
      <dgm:t>
        <a:bodyPr/>
        <a:lstStyle/>
        <a:p>
          <a:endParaRPr lang="vi-VN"/>
        </a:p>
      </dgm:t>
    </dgm:pt>
    <dgm:pt modelId="{4800E579-B259-4AB0-95A1-DD792F8EFCC3}" type="sibTrans" cxnId="{C66CC072-2DDF-4F2F-A959-7D96DC5EC168}">
      <dgm:prSet/>
      <dgm:spPr/>
      <dgm:t>
        <a:bodyPr/>
        <a:lstStyle/>
        <a:p>
          <a:endParaRPr lang="vi-VN"/>
        </a:p>
      </dgm:t>
    </dgm:pt>
    <dgm:pt modelId="{620F738F-E435-4BF3-9382-F3929857BD6D}">
      <dgm:prSet/>
      <dgm:spPr/>
      <dgm:t>
        <a:bodyPr/>
        <a:lstStyle/>
        <a:p>
          <a:pPr algn="just"/>
          <a:r>
            <a:rPr lang="nl-NL" altLang="vi-VN" b="1" dirty="0">
              <a:latin typeface="Times New Roman" panose="02020603050405020304" pitchFamily="18" charset="0"/>
              <a:cs typeface="Times New Roman" panose="02020603050405020304" pitchFamily="18" charset="0"/>
            </a:rPr>
            <a:t>Giun thường sống ở ruột và nhiều nơi trong cơ thể người ( dạ dày, gan, mạch máu,...)</a:t>
          </a:r>
        </a:p>
      </dgm:t>
    </dgm:pt>
    <dgm:pt modelId="{097A9EE2-623B-4120-B468-A27705F3B881}" type="parTrans" cxnId="{20137040-8B0D-4511-AF1E-40DE31B8FFF3}">
      <dgm:prSet/>
      <dgm:spPr/>
      <dgm:t>
        <a:bodyPr/>
        <a:lstStyle/>
        <a:p>
          <a:endParaRPr lang="vi-VN"/>
        </a:p>
      </dgm:t>
    </dgm:pt>
    <dgm:pt modelId="{DE301E10-8D43-4ED8-A1A8-823835DC3C81}" type="sibTrans" cxnId="{20137040-8B0D-4511-AF1E-40DE31B8FFF3}">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8984EE07-9EFE-4BBC-833F-9BBB1D00681A}" type="pres">
      <dgm:prSet presAssocID="{796733ED-7F53-4867-A983-777626010A97}" presName="composite" presStyleCnt="0"/>
      <dgm:spPr/>
    </dgm:pt>
    <dgm:pt modelId="{CB4335AB-FD24-4112-847E-1FAB7C7E1941}" type="pres">
      <dgm:prSet presAssocID="{796733ED-7F53-4867-A983-777626010A97}" presName="parTx" presStyleLbl="alignNode1" presStyleIdx="0" presStyleCnt="1" custLinFactNeighborY="8033">
        <dgm:presLayoutVars>
          <dgm:chMax val="0"/>
          <dgm:chPref val="0"/>
          <dgm:bulletEnabled val="1"/>
        </dgm:presLayoutVars>
      </dgm:prSet>
      <dgm:spPr/>
      <dgm:t>
        <a:bodyPr/>
        <a:lstStyle/>
        <a:p>
          <a:endParaRPr lang="en-US"/>
        </a:p>
      </dgm:t>
    </dgm:pt>
    <dgm:pt modelId="{E31CB793-05C3-4E41-B728-E428E79026EC}" type="pres">
      <dgm:prSet presAssocID="{796733ED-7F53-4867-A983-777626010A97}" presName="desTx" presStyleLbl="alignAccFollowNode1" presStyleIdx="0" presStyleCnt="1" custScaleY="95805" custLinFactNeighborX="1125" custLinFactNeighborY="1876">
        <dgm:presLayoutVars>
          <dgm:bulletEnabled val="1"/>
        </dgm:presLayoutVars>
      </dgm:prSet>
      <dgm:spPr/>
      <dgm:t>
        <a:bodyPr/>
        <a:lstStyle/>
        <a:p>
          <a:endParaRPr lang="en-US"/>
        </a:p>
      </dgm:t>
    </dgm:pt>
  </dgm:ptLst>
  <dgm:cxnLst>
    <dgm:cxn modelId="{84F8845A-8520-438B-A826-287CC5F55F68}" type="presOf" srcId="{FFC43B67-9534-4EAB-98A0-77EDBB8D9DE3}" destId="{E31CB793-05C3-4E41-B728-E428E79026EC}" srcOrd="0" destOrd="0" presId="urn:microsoft.com/office/officeart/2005/8/layout/hList1"/>
    <dgm:cxn modelId="{20137040-8B0D-4511-AF1E-40DE31B8FFF3}" srcId="{796733ED-7F53-4867-A983-777626010A97}" destId="{620F738F-E435-4BF3-9382-F3929857BD6D}" srcOrd="1" destOrd="0" parTransId="{097A9EE2-623B-4120-B468-A27705F3B881}" sibTransId="{DE301E10-8D43-4ED8-A1A8-823835DC3C81}"/>
    <dgm:cxn modelId="{C66CC072-2DDF-4F2F-A959-7D96DC5EC168}" srcId="{796733ED-7F53-4867-A983-777626010A97}" destId="{FFC43B67-9534-4EAB-98A0-77EDBB8D9DE3}" srcOrd="0" destOrd="0" parTransId="{81F2A4A7-C01B-4647-ACD1-55EA29DFBA29}" sibTransId="{4800E579-B259-4AB0-95A1-DD792F8EFCC3}"/>
    <dgm:cxn modelId="{F9515C71-7A2A-4B38-A567-5382B4E4FB6A}" type="presOf" srcId="{796733ED-7F53-4867-A983-777626010A97}" destId="{CB4335AB-FD24-4112-847E-1FAB7C7E1941}" srcOrd="0" destOrd="0" presId="urn:microsoft.com/office/officeart/2005/8/layout/hList1"/>
    <dgm:cxn modelId="{D04EBABE-7242-405F-98EF-120301232C87}" type="presOf" srcId="{620F738F-E435-4BF3-9382-F3929857BD6D}" destId="{E31CB793-05C3-4E41-B728-E428E79026EC}" srcOrd="0" destOrd="1" presId="urn:microsoft.com/office/officeart/2005/8/layout/hList1"/>
    <dgm:cxn modelId="{D698DC7E-F2B6-4DF2-A8A8-020338C6A4B1}" type="presOf" srcId="{46066123-35E8-426B-B87F-13677744F86A}" destId="{F475D645-9C87-4FE1-A986-E195EE2564FE}" srcOrd="0" destOrd="0" presId="urn:microsoft.com/office/officeart/2005/8/layout/hList1"/>
    <dgm:cxn modelId="{405F0743-EE80-4646-9DC7-D3A5290E36F4}" srcId="{46066123-35E8-426B-B87F-13677744F86A}" destId="{796733ED-7F53-4867-A983-777626010A97}" srcOrd="0" destOrd="0" parTransId="{A3F2A706-183D-43EC-B1F8-9694E27EF1E9}" sibTransId="{43555C15-9D08-4E4F-BB9C-27FE141BECBC}"/>
    <dgm:cxn modelId="{1F24D97B-9925-45AF-B88A-BB8442A9B481}" type="presParOf" srcId="{F475D645-9C87-4FE1-A986-E195EE2564FE}" destId="{8984EE07-9EFE-4BBC-833F-9BBB1D00681A}" srcOrd="0" destOrd="0" presId="urn:microsoft.com/office/officeart/2005/8/layout/hList1"/>
    <dgm:cxn modelId="{E78254AA-20BD-40B3-8B2A-C3437538356F}" type="presParOf" srcId="{8984EE07-9EFE-4BBC-833F-9BBB1D00681A}" destId="{CB4335AB-FD24-4112-847E-1FAB7C7E1941}" srcOrd="0" destOrd="0" presId="urn:microsoft.com/office/officeart/2005/8/layout/hList1"/>
    <dgm:cxn modelId="{84C929F6-E329-44D1-88EC-599C78F4A27C}" type="presParOf" srcId="{8984EE07-9EFE-4BBC-833F-9BBB1D00681A}" destId="{E31CB793-05C3-4E41-B728-E428E79026E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vi-VN"/>
        </a:p>
      </dgm:t>
    </dgm:pt>
    <dgm:pt modelId="{796733ED-7F53-4867-A983-777626010A97}">
      <dgm:prSet custT="1">
        <dgm:style>
          <a:lnRef idx="1">
            <a:schemeClr val="accent6"/>
          </a:lnRef>
          <a:fillRef idx="3">
            <a:schemeClr val="accent6"/>
          </a:fillRef>
          <a:effectRef idx="2">
            <a:schemeClr val="accent6"/>
          </a:effectRef>
          <a:fontRef idx="minor">
            <a:schemeClr val="lt1"/>
          </a:fontRef>
        </dgm:style>
      </dgm:prSet>
      <dgm:spPr>
        <a:solidFill>
          <a:srgbClr val="00B050"/>
        </a:solidFill>
        <a:ln>
          <a:solidFill>
            <a:schemeClr val="bg1"/>
          </a:solidFill>
        </a:ln>
      </dgm:spPr>
      <dgm:t>
        <a:bodyPr/>
        <a:lstStyle/>
        <a:p>
          <a:pPr algn="ctr"/>
          <a:r>
            <a:rPr lang="en-US" sz="4000" b="1" u="sng" dirty="0" err="1"/>
            <a:t>Câu</a:t>
          </a:r>
          <a:r>
            <a:rPr lang="en-US" sz="4000" b="1" u="sng" dirty="0"/>
            <a:t> 3</a:t>
          </a:r>
        </a:p>
        <a:p>
          <a:pPr algn="ctr"/>
          <a:r>
            <a:rPr lang="nl-NL" sz="3400" b="1" dirty="0">
              <a:solidFill>
                <a:schemeClr val="bg1"/>
              </a:solidFill>
              <a:latin typeface="Times New Roman" pitchFamily="18" charset="0"/>
              <a:cs typeface="Times New Roman" pitchFamily="18" charset="0"/>
            </a:rPr>
            <a:t>Giun ăn gì mà sống được trong cơ thể người?</a:t>
          </a:r>
          <a:r>
            <a:rPr lang="en-US" sz="3400" b="1" u="sng" dirty="0">
              <a:solidFill>
                <a:schemeClr val="bg1"/>
              </a:solidFill>
            </a:rPr>
            <a:t> </a:t>
          </a:r>
          <a:endParaRPr lang="vi-VN" sz="3400" dirty="0">
            <a:solidFill>
              <a:schemeClr val="bg1"/>
            </a:solidFill>
          </a:endParaRPr>
        </a:p>
      </dgm:t>
    </dgm:pt>
    <dgm:pt modelId="{43555C15-9D08-4E4F-BB9C-27FE141BECBC}" type="sibTrans" cxnId="{405F0743-EE80-4646-9DC7-D3A5290E36F4}">
      <dgm:prSet/>
      <dgm:spPr/>
      <dgm:t>
        <a:bodyPr/>
        <a:lstStyle/>
        <a:p>
          <a:endParaRPr lang="vi-VN"/>
        </a:p>
      </dgm:t>
    </dgm:pt>
    <dgm:pt modelId="{A3F2A706-183D-43EC-B1F8-9694E27EF1E9}" type="parTrans" cxnId="{405F0743-EE80-4646-9DC7-D3A5290E36F4}">
      <dgm:prSet/>
      <dgm:spPr/>
      <dgm:t>
        <a:bodyPr/>
        <a:lstStyle/>
        <a:p>
          <a:endParaRPr lang="vi-VN"/>
        </a:p>
      </dgm:t>
    </dgm:pt>
    <dgm:pt modelId="{FFC43B67-9534-4EAB-98A0-77EDBB8D9DE3}">
      <dgm:prSet>
        <dgm:style>
          <a:lnRef idx="1">
            <a:schemeClr val="accent6"/>
          </a:lnRef>
          <a:fillRef idx="2">
            <a:schemeClr val="accent6"/>
          </a:fillRef>
          <a:effectRef idx="1">
            <a:schemeClr val="accent6"/>
          </a:effectRef>
          <a:fontRef idx="minor">
            <a:schemeClr val="dk1"/>
          </a:fontRef>
        </dgm:style>
      </dgm:prSet>
      <dgm:spPr>
        <a:solidFill>
          <a:schemeClr val="accent3">
            <a:lumMod val="20000"/>
            <a:lumOff val="80000"/>
          </a:schemeClr>
        </a:solidFill>
      </dgm:spPr>
      <dgm:t>
        <a:bodyPr/>
        <a:lstStyle/>
        <a:p>
          <a:pPr algn="just"/>
          <a:r>
            <a:rPr lang="nl-NL" b="1" dirty="0">
              <a:latin typeface="Times New Roman" pitchFamily="18" charset="0"/>
              <a:cs typeface="Times New Roman" pitchFamily="18" charset="0"/>
            </a:rPr>
            <a:t>Để sống được giun hút máu, các chất bổ dưỡng và thức ăn có trong cơ thể người.</a:t>
          </a:r>
          <a:endParaRPr lang="vi-VN" dirty="0"/>
        </a:p>
      </dgm:t>
    </dgm:pt>
    <dgm:pt modelId="{81F2A4A7-C01B-4647-ACD1-55EA29DFBA29}" type="parTrans" cxnId="{C66CC072-2DDF-4F2F-A959-7D96DC5EC168}">
      <dgm:prSet/>
      <dgm:spPr/>
      <dgm:t>
        <a:bodyPr/>
        <a:lstStyle/>
        <a:p>
          <a:endParaRPr lang="vi-VN"/>
        </a:p>
      </dgm:t>
    </dgm:pt>
    <dgm:pt modelId="{4800E579-B259-4AB0-95A1-DD792F8EFCC3}" type="sibTrans" cxnId="{C66CC072-2DDF-4F2F-A959-7D96DC5EC168}">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8984EE07-9EFE-4BBC-833F-9BBB1D00681A}" type="pres">
      <dgm:prSet presAssocID="{796733ED-7F53-4867-A983-777626010A97}" presName="composite" presStyleCnt="0"/>
      <dgm:spPr/>
    </dgm:pt>
    <dgm:pt modelId="{CB4335AB-FD24-4112-847E-1FAB7C7E1941}" type="pres">
      <dgm:prSet presAssocID="{796733ED-7F53-4867-A983-777626010A97}" presName="parTx" presStyleLbl="alignNode1" presStyleIdx="0" presStyleCnt="1" custLinFactNeighborY="2291">
        <dgm:presLayoutVars>
          <dgm:chMax val="0"/>
          <dgm:chPref val="0"/>
          <dgm:bulletEnabled val="1"/>
        </dgm:presLayoutVars>
      </dgm:prSet>
      <dgm:spPr/>
      <dgm:t>
        <a:bodyPr/>
        <a:lstStyle/>
        <a:p>
          <a:endParaRPr lang="en-US"/>
        </a:p>
      </dgm:t>
    </dgm:pt>
    <dgm:pt modelId="{E31CB793-05C3-4E41-B728-E428E79026EC}" type="pres">
      <dgm:prSet presAssocID="{796733ED-7F53-4867-A983-777626010A97}" presName="desTx" presStyleLbl="alignAccFollowNode1" presStyleIdx="0" presStyleCnt="1" custScaleY="103520" custLinFactNeighborY="7053">
        <dgm:presLayoutVars>
          <dgm:bulletEnabled val="1"/>
        </dgm:presLayoutVars>
      </dgm:prSet>
      <dgm:spPr/>
      <dgm:t>
        <a:bodyPr/>
        <a:lstStyle/>
        <a:p>
          <a:endParaRPr lang="en-US"/>
        </a:p>
      </dgm:t>
    </dgm:pt>
  </dgm:ptLst>
  <dgm:cxnLst>
    <dgm:cxn modelId="{84F8845A-8520-438B-A826-287CC5F55F68}" type="presOf" srcId="{FFC43B67-9534-4EAB-98A0-77EDBB8D9DE3}" destId="{E31CB793-05C3-4E41-B728-E428E79026EC}" srcOrd="0" destOrd="0" presId="urn:microsoft.com/office/officeart/2005/8/layout/hList1"/>
    <dgm:cxn modelId="{C66CC072-2DDF-4F2F-A959-7D96DC5EC168}" srcId="{796733ED-7F53-4867-A983-777626010A97}" destId="{FFC43B67-9534-4EAB-98A0-77EDBB8D9DE3}" srcOrd="0" destOrd="0" parTransId="{81F2A4A7-C01B-4647-ACD1-55EA29DFBA29}" sibTransId="{4800E579-B259-4AB0-95A1-DD792F8EFCC3}"/>
    <dgm:cxn modelId="{F9515C71-7A2A-4B38-A567-5382B4E4FB6A}" type="presOf" srcId="{796733ED-7F53-4867-A983-777626010A97}" destId="{CB4335AB-FD24-4112-847E-1FAB7C7E1941}" srcOrd="0" destOrd="0" presId="urn:microsoft.com/office/officeart/2005/8/layout/hList1"/>
    <dgm:cxn modelId="{D698DC7E-F2B6-4DF2-A8A8-020338C6A4B1}" type="presOf" srcId="{46066123-35E8-426B-B87F-13677744F86A}" destId="{F475D645-9C87-4FE1-A986-E195EE2564FE}" srcOrd="0" destOrd="0" presId="urn:microsoft.com/office/officeart/2005/8/layout/hList1"/>
    <dgm:cxn modelId="{405F0743-EE80-4646-9DC7-D3A5290E36F4}" srcId="{46066123-35E8-426B-B87F-13677744F86A}" destId="{796733ED-7F53-4867-A983-777626010A97}" srcOrd="0" destOrd="0" parTransId="{A3F2A706-183D-43EC-B1F8-9694E27EF1E9}" sibTransId="{43555C15-9D08-4E4F-BB9C-27FE141BECBC}"/>
    <dgm:cxn modelId="{1F24D97B-9925-45AF-B88A-BB8442A9B481}" type="presParOf" srcId="{F475D645-9C87-4FE1-A986-E195EE2564FE}" destId="{8984EE07-9EFE-4BBC-833F-9BBB1D00681A}" srcOrd="0" destOrd="0" presId="urn:microsoft.com/office/officeart/2005/8/layout/hList1"/>
    <dgm:cxn modelId="{E78254AA-20BD-40B3-8B2A-C3437538356F}" type="presParOf" srcId="{8984EE07-9EFE-4BBC-833F-9BBB1D00681A}" destId="{CB4335AB-FD24-4112-847E-1FAB7C7E1941}" srcOrd="0" destOrd="0" presId="urn:microsoft.com/office/officeart/2005/8/layout/hList1"/>
    <dgm:cxn modelId="{84C929F6-E329-44D1-88EC-599C78F4A27C}" type="presParOf" srcId="{8984EE07-9EFE-4BBC-833F-9BBB1D00681A}" destId="{E31CB793-05C3-4E41-B728-E428E79026E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066123-35E8-426B-B87F-13677744F86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vi-VN"/>
        </a:p>
      </dgm:t>
    </dgm:pt>
    <dgm:pt modelId="{796733ED-7F53-4867-A983-777626010A97}">
      <dgm:prSet custT="1">
        <dgm:style>
          <a:lnRef idx="1">
            <a:schemeClr val="accent6"/>
          </a:lnRef>
          <a:fillRef idx="3">
            <a:schemeClr val="accent6"/>
          </a:fillRef>
          <a:effectRef idx="2">
            <a:schemeClr val="accent6"/>
          </a:effectRef>
          <a:fontRef idx="minor">
            <a:schemeClr val="lt1"/>
          </a:fontRef>
        </dgm:style>
      </dgm:prSet>
      <dgm:spPr>
        <a:solidFill>
          <a:schemeClr val="accent6">
            <a:lumMod val="75000"/>
          </a:schemeClr>
        </a:solidFill>
      </dgm:spPr>
      <dgm:t>
        <a:bodyPr/>
        <a:lstStyle/>
        <a:p>
          <a:pPr algn="ctr"/>
          <a:r>
            <a:rPr lang="en-US" sz="3800" b="1" u="sng" dirty="0" err="1">
              <a:solidFill>
                <a:schemeClr val="bg1"/>
              </a:solidFill>
            </a:rPr>
            <a:t>Câu</a:t>
          </a:r>
          <a:r>
            <a:rPr lang="en-US" sz="3800" b="1" u="sng" dirty="0">
              <a:solidFill>
                <a:schemeClr val="bg1"/>
              </a:solidFill>
            </a:rPr>
            <a:t> 4</a:t>
          </a:r>
        </a:p>
        <a:p>
          <a:pPr algn="ctr"/>
          <a:r>
            <a:rPr lang="nl-NL" sz="4000" b="1" dirty="0">
              <a:solidFill>
                <a:schemeClr val="bg1"/>
              </a:solidFill>
              <a:latin typeface="Times New Roman" pitchFamily="18" charset="0"/>
              <a:cs typeface="Times New Roman" pitchFamily="18" charset="0"/>
            </a:rPr>
            <a:t>Tác hại do giun gây ra:</a:t>
          </a:r>
          <a:r>
            <a:rPr lang="en-US" sz="3800" b="1" u="sng" dirty="0">
              <a:solidFill>
                <a:schemeClr val="bg1"/>
              </a:solidFill>
            </a:rPr>
            <a:t> </a:t>
          </a:r>
          <a:endParaRPr lang="vi-VN" sz="3800" dirty="0">
            <a:solidFill>
              <a:schemeClr val="bg1"/>
            </a:solidFill>
          </a:endParaRPr>
        </a:p>
      </dgm:t>
    </dgm:pt>
    <dgm:pt modelId="{43555C15-9D08-4E4F-BB9C-27FE141BECBC}" type="sibTrans" cxnId="{405F0743-EE80-4646-9DC7-D3A5290E36F4}">
      <dgm:prSet/>
      <dgm:spPr/>
      <dgm:t>
        <a:bodyPr/>
        <a:lstStyle/>
        <a:p>
          <a:endParaRPr lang="vi-VN"/>
        </a:p>
      </dgm:t>
    </dgm:pt>
    <dgm:pt modelId="{A3F2A706-183D-43EC-B1F8-9694E27EF1E9}" type="parTrans" cxnId="{405F0743-EE80-4646-9DC7-D3A5290E36F4}">
      <dgm:prSet/>
      <dgm:spPr/>
      <dgm:t>
        <a:bodyPr/>
        <a:lstStyle/>
        <a:p>
          <a:endParaRPr lang="vi-VN"/>
        </a:p>
      </dgm:t>
    </dgm:pt>
    <dgm:pt modelId="{FFC43B67-9534-4EAB-98A0-77EDBB8D9DE3}">
      <dgm:prSet custT="1">
        <dgm:style>
          <a:lnRef idx="1">
            <a:schemeClr val="accent6"/>
          </a:lnRef>
          <a:fillRef idx="2">
            <a:schemeClr val="accent6"/>
          </a:fillRef>
          <a:effectRef idx="1">
            <a:schemeClr val="accent6"/>
          </a:effectRef>
          <a:fontRef idx="minor">
            <a:schemeClr val="dk1"/>
          </a:fontRef>
        </dgm:style>
      </dgm:prSet>
      <dgm:spPr>
        <a:solidFill>
          <a:schemeClr val="accent6">
            <a:lumMod val="20000"/>
            <a:lumOff val="80000"/>
          </a:schemeClr>
        </a:solidFill>
      </dgm:spPr>
      <dgm:t>
        <a:bodyPr/>
        <a:lstStyle/>
        <a:p>
          <a:pPr algn="just"/>
          <a:r>
            <a:rPr lang="nl-NL" sz="4800" b="1" dirty="0">
              <a:solidFill>
                <a:schemeClr val="tx1"/>
              </a:solidFill>
              <a:latin typeface="Times New Roman" pitchFamily="18" charset="0"/>
              <a:cs typeface="Times New Roman" pitchFamily="18" charset="0"/>
            </a:rPr>
            <a:t>Sức khoẻ yếu kém, gầy, xanh xao, mệt mỏi, học tập không đạt hiệu quả,…</a:t>
          </a:r>
          <a:endParaRPr lang="vi-VN" sz="4800" dirty="0">
            <a:solidFill>
              <a:schemeClr val="tx1"/>
            </a:solidFill>
          </a:endParaRPr>
        </a:p>
      </dgm:t>
    </dgm:pt>
    <dgm:pt modelId="{81F2A4A7-C01B-4647-ACD1-55EA29DFBA29}" type="parTrans" cxnId="{C66CC072-2DDF-4F2F-A959-7D96DC5EC168}">
      <dgm:prSet/>
      <dgm:spPr/>
      <dgm:t>
        <a:bodyPr/>
        <a:lstStyle/>
        <a:p>
          <a:endParaRPr lang="vi-VN"/>
        </a:p>
      </dgm:t>
    </dgm:pt>
    <dgm:pt modelId="{4800E579-B259-4AB0-95A1-DD792F8EFCC3}" type="sibTrans" cxnId="{C66CC072-2DDF-4F2F-A959-7D96DC5EC168}">
      <dgm:prSet/>
      <dgm:spPr/>
      <dgm:t>
        <a:bodyPr/>
        <a:lstStyle/>
        <a:p>
          <a:endParaRPr lang="vi-VN"/>
        </a:p>
      </dgm:t>
    </dgm:pt>
    <dgm:pt modelId="{ECC1750B-DF1B-4A34-8E56-2AED86C9F286}">
      <dgm:prSet custT="1">
        <dgm:style>
          <a:lnRef idx="1">
            <a:schemeClr val="accent6"/>
          </a:lnRef>
          <a:fillRef idx="2">
            <a:schemeClr val="accent6"/>
          </a:fillRef>
          <a:effectRef idx="1">
            <a:schemeClr val="accent6"/>
          </a:effectRef>
          <a:fontRef idx="minor">
            <a:schemeClr val="dk1"/>
          </a:fontRef>
        </dgm:style>
      </dgm:prSet>
      <dgm:spPr>
        <a:solidFill>
          <a:schemeClr val="accent6">
            <a:lumMod val="20000"/>
            <a:lumOff val="80000"/>
          </a:schemeClr>
        </a:solidFill>
      </dgm:spPr>
      <dgm:t>
        <a:bodyPr/>
        <a:lstStyle/>
        <a:p>
          <a:pPr algn="just"/>
          <a:r>
            <a:rPr lang="en-US" sz="4800" b="1" dirty="0" err="1">
              <a:solidFill>
                <a:schemeClr val="tx1"/>
              </a:solidFill>
              <a:latin typeface="Times New Roman" pitchFamily="18" charset="0"/>
              <a:cs typeface="Times New Roman" pitchFamily="18" charset="0"/>
            </a:rPr>
            <a:t>Nếu</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nhiều</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giun</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quá</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có</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thể</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gây</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tắc</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ruột</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tắc</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ống</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mật</a:t>
          </a:r>
          <a:r>
            <a:rPr lang="en-US" sz="4800" b="1" dirty="0">
              <a:solidFill>
                <a:schemeClr val="tx1"/>
              </a:solidFill>
              <a:latin typeface="Times New Roman" pitchFamily="18" charset="0"/>
              <a:cs typeface="Times New Roman" pitchFamily="18" charset="0"/>
            </a:rPr>
            <a:t>, …. </a:t>
          </a:r>
          <a:r>
            <a:rPr lang="en-US" sz="4800" b="1" dirty="0" err="1">
              <a:solidFill>
                <a:schemeClr val="tx1"/>
              </a:solidFill>
              <a:latin typeface="Times New Roman" pitchFamily="18" charset="0"/>
              <a:cs typeface="Times New Roman" pitchFamily="18" charset="0"/>
            </a:rPr>
            <a:t>dẫn</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đến</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chết</a:t>
          </a:r>
          <a:r>
            <a:rPr lang="en-US" sz="4800" b="1" dirty="0">
              <a:solidFill>
                <a:schemeClr val="tx1"/>
              </a:solidFill>
              <a:latin typeface="Times New Roman" pitchFamily="18" charset="0"/>
              <a:cs typeface="Times New Roman" pitchFamily="18" charset="0"/>
            </a:rPr>
            <a:t> </a:t>
          </a:r>
          <a:r>
            <a:rPr lang="en-US" sz="4800" b="1" dirty="0" err="1">
              <a:solidFill>
                <a:schemeClr val="tx1"/>
              </a:solidFill>
              <a:latin typeface="Times New Roman" pitchFamily="18" charset="0"/>
              <a:cs typeface="Times New Roman" pitchFamily="18" charset="0"/>
            </a:rPr>
            <a:t>người</a:t>
          </a:r>
          <a:r>
            <a:rPr lang="en-US" sz="4800" b="1" dirty="0">
              <a:solidFill>
                <a:schemeClr val="tx1"/>
              </a:solidFill>
              <a:latin typeface="Times New Roman" pitchFamily="18" charset="0"/>
              <a:cs typeface="Times New Roman" pitchFamily="18" charset="0"/>
            </a:rPr>
            <a:t>.</a:t>
          </a:r>
          <a:endParaRPr lang="vi-VN" sz="4800" dirty="0">
            <a:solidFill>
              <a:schemeClr val="tx1"/>
            </a:solidFill>
          </a:endParaRPr>
        </a:p>
      </dgm:t>
    </dgm:pt>
    <dgm:pt modelId="{0F6CE0E9-E0FB-4844-A717-A2915E4ABE8C}" type="parTrans" cxnId="{BA8D7C35-2E97-4382-A8F1-2C3581988AA3}">
      <dgm:prSet/>
      <dgm:spPr/>
      <dgm:t>
        <a:bodyPr/>
        <a:lstStyle/>
        <a:p>
          <a:endParaRPr lang="vi-VN"/>
        </a:p>
      </dgm:t>
    </dgm:pt>
    <dgm:pt modelId="{4B25E289-E0FD-4BD0-8002-10175CBE008C}" type="sibTrans" cxnId="{BA8D7C35-2E97-4382-A8F1-2C3581988AA3}">
      <dgm:prSet/>
      <dgm:spPr/>
      <dgm:t>
        <a:bodyPr/>
        <a:lstStyle/>
        <a:p>
          <a:endParaRPr lang="vi-VN"/>
        </a:p>
      </dgm:t>
    </dgm:pt>
    <dgm:pt modelId="{A63530CF-3C93-441C-B4B7-3452F77E9E9C}">
      <dgm:prSet custT="1">
        <dgm:style>
          <a:lnRef idx="1">
            <a:schemeClr val="accent6"/>
          </a:lnRef>
          <a:fillRef idx="2">
            <a:schemeClr val="accent6"/>
          </a:fillRef>
          <a:effectRef idx="1">
            <a:schemeClr val="accent6"/>
          </a:effectRef>
          <a:fontRef idx="minor">
            <a:schemeClr val="dk1"/>
          </a:fontRef>
        </dgm:style>
      </dgm:prSet>
      <dgm:spPr>
        <a:solidFill>
          <a:schemeClr val="accent6">
            <a:lumMod val="20000"/>
            <a:lumOff val="80000"/>
          </a:schemeClr>
        </a:solidFill>
      </dgm:spPr>
      <dgm:t>
        <a:bodyPr/>
        <a:lstStyle/>
        <a:p>
          <a:pPr algn="just"/>
          <a:endParaRPr lang="vi-VN" sz="1800" dirty="0">
            <a:solidFill>
              <a:schemeClr val="tx1"/>
            </a:solidFill>
          </a:endParaRPr>
        </a:p>
      </dgm:t>
    </dgm:pt>
    <dgm:pt modelId="{B5799EC2-0D71-4F41-953D-F78FD967EE38}" type="parTrans" cxnId="{3F37DC1F-D1B2-4534-9CC2-0FE26DBEB2D7}">
      <dgm:prSet/>
      <dgm:spPr/>
      <dgm:t>
        <a:bodyPr/>
        <a:lstStyle/>
        <a:p>
          <a:endParaRPr lang="vi-VN"/>
        </a:p>
      </dgm:t>
    </dgm:pt>
    <dgm:pt modelId="{82C971C9-178F-4A82-8B47-E1C1B9D14DFF}" type="sibTrans" cxnId="{3F37DC1F-D1B2-4534-9CC2-0FE26DBEB2D7}">
      <dgm:prSet/>
      <dgm:spPr/>
      <dgm:t>
        <a:bodyPr/>
        <a:lstStyle/>
        <a:p>
          <a:endParaRPr lang="vi-VN"/>
        </a:p>
      </dgm:t>
    </dgm:pt>
    <dgm:pt modelId="{F475D645-9C87-4FE1-A986-E195EE2564FE}" type="pres">
      <dgm:prSet presAssocID="{46066123-35E8-426B-B87F-13677744F86A}" presName="Name0" presStyleCnt="0">
        <dgm:presLayoutVars>
          <dgm:dir/>
          <dgm:animLvl val="lvl"/>
          <dgm:resizeHandles val="exact"/>
        </dgm:presLayoutVars>
      </dgm:prSet>
      <dgm:spPr/>
      <dgm:t>
        <a:bodyPr/>
        <a:lstStyle/>
        <a:p>
          <a:endParaRPr lang="en-US"/>
        </a:p>
      </dgm:t>
    </dgm:pt>
    <dgm:pt modelId="{8984EE07-9EFE-4BBC-833F-9BBB1D00681A}" type="pres">
      <dgm:prSet presAssocID="{796733ED-7F53-4867-A983-777626010A97}" presName="composite" presStyleCnt="0"/>
      <dgm:spPr/>
    </dgm:pt>
    <dgm:pt modelId="{CB4335AB-FD24-4112-847E-1FAB7C7E1941}" type="pres">
      <dgm:prSet presAssocID="{796733ED-7F53-4867-A983-777626010A97}" presName="parTx" presStyleLbl="alignNode1" presStyleIdx="0" presStyleCnt="1" custLinFactNeighborY="-1168">
        <dgm:presLayoutVars>
          <dgm:chMax val="0"/>
          <dgm:chPref val="0"/>
          <dgm:bulletEnabled val="1"/>
        </dgm:presLayoutVars>
      </dgm:prSet>
      <dgm:spPr/>
      <dgm:t>
        <a:bodyPr/>
        <a:lstStyle/>
        <a:p>
          <a:endParaRPr lang="en-US"/>
        </a:p>
      </dgm:t>
    </dgm:pt>
    <dgm:pt modelId="{E31CB793-05C3-4E41-B728-E428E79026EC}" type="pres">
      <dgm:prSet presAssocID="{796733ED-7F53-4867-A983-777626010A97}" presName="desTx" presStyleLbl="alignAccFollowNode1" presStyleIdx="0" presStyleCnt="1" custScaleY="94314" custLinFactNeighborY="293">
        <dgm:presLayoutVars>
          <dgm:bulletEnabled val="1"/>
        </dgm:presLayoutVars>
      </dgm:prSet>
      <dgm:spPr/>
      <dgm:t>
        <a:bodyPr/>
        <a:lstStyle/>
        <a:p>
          <a:endParaRPr lang="en-US"/>
        </a:p>
      </dgm:t>
    </dgm:pt>
  </dgm:ptLst>
  <dgm:cxnLst>
    <dgm:cxn modelId="{3F37DC1F-D1B2-4534-9CC2-0FE26DBEB2D7}" srcId="{796733ED-7F53-4867-A983-777626010A97}" destId="{A63530CF-3C93-441C-B4B7-3452F77E9E9C}" srcOrd="1" destOrd="0" parTransId="{B5799EC2-0D71-4F41-953D-F78FD967EE38}" sibTransId="{82C971C9-178F-4A82-8B47-E1C1B9D14DFF}"/>
    <dgm:cxn modelId="{D698DC7E-F2B6-4DF2-A8A8-020338C6A4B1}" type="presOf" srcId="{46066123-35E8-426B-B87F-13677744F86A}" destId="{F475D645-9C87-4FE1-A986-E195EE2564FE}" srcOrd="0" destOrd="0" presId="urn:microsoft.com/office/officeart/2005/8/layout/hList1"/>
    <dgm:cxn modelId="{405F0743-EE80-4646-9DC7-D3A5290E36F4}" srcId="{46066123-35E8-426B-B87F-13677744F86A}" destId="{796733ED-7F53-4867-A983-777626010A97}" srcOrd="0" destOrd="0" parTransId="{A3F2A706-183D-43EC-B1F8-9694E27EF1E9}" sibTransId="{43555C15-9D08-4E4F-BB9C-27FE141BECBC}"/>
    <dgm:cxn modelId="{84F8845A-8520-438B-A826-287CC5F55F68}" type="presOf" srcId="{FFC43B67-9534-4EAB-98A0-77EDBB8D9DE3}" destId="{E31CB793-05C3-4E41-B728-E428E79026EC}" srcOrd="0" destOrd="0" presId="urn:microsoft.com/office/officeart/2005/8/layout/hList1"/>
    <dgm:cxn modelId="{B867E5CA-8CA4-4C21-9ABA-A621653AB372}" type="presOf" srcId="{ECC1750B-DF1B-4A34-8E56-2AED86C9F286}" destId="{E31CB793-05C3-4E41-B728-E428E79026EC}" srcOrd="0" destOrd="2" presId="urn:microsoft.com/office/officeart/2005/8/layout/hList1"/>
    <dgm:cxn modelId="{BA8D7C35-2E97-4382-A8F1-2C3581988AA3}" srcId="{796733ED-7F53-4867-A983-777626010A97}" destId="{ECC1750B-DF1B-4A34-8E56-2AED86C9F286}" srcOrd="2" destOrd="0" parTransId="{0F6CE0E9-E0FB-4844-A717-A2915E4ABE8C}" sibTransId="{4B25E289-E0FD-4BD0-8002-10175CBE008C}"/>
    <dgm:cxn modelId="{C66CC072-2DDF-4F2F-A959-7D96DC5EC168}" srcId="{796733ED-7F53-4867-A983-777626010A97}" destId="{FFC43B67-9534-4EAB-98A0-77EDBB8D9DE3}" srcOrd="0" destOrd="0" parTransId="{81F2A4A7-C01B-4647-ACD1-55EA29DFBA29}" sibTransId="{4800E579-B259-4AB0-95A1-DD792F8EFCC3}"/>
    <dgm:cxn modelId="{12FA09CF-DE83-4E46-8D4A-FCD5848B964E}" type="presOf" srcId="{A63530CF-3C93-441C-B4B7-3452F77E9E9C}" destId="{E31CB793-05C3-4E41-B728-E428E79026EC}" srcOrd="0" destOrd="1" presId="urn:microsoft.com/office/officeart/2005/8/layout/hList1"/>
    <dgm:cxn modelId="{F9515C71-7A2A-4B38-A567-5382B4E4FB6A}" type="presOf" srcId="{796733ED-7F53-4867-A983-777626010A97}" destId="{CB4335AB-FD24-4112-847E-1FAB7C7E1941}" srcOrd="0" destOrd="0" presId="urn:microsoft.com/office/officeart/2005/8/layout/hList1"/>
    <dgm:cxn modelId="{1F24D97B-9925-45AF-B88A-BB8442A9B481}" type="presParOf" srcId="{F475D645-9C87-4FE1-A986-E195EE2564FE}" destId="{8984EE07-9EFE-4BBC-833F-9BBB1D00681A}" srcOrd="0" destOrd="0" presId="urn:microsoft.com/office/officeart/2005/8/layout/hList1"/>
    <dgm:cxn modelId="{E78254AA-20BD-40B3-8B2A-C3437538356F}" type="presParOf" srcId="{8984EE07-9EFE-4BBC-833F-9BBB1D00681A}" destId="{CB4335AB-FD24-4112-847E-1FAB7C7E1941}" srcOrd="0" destOrd="0" presId="urn:microsoft.com/office/officeart/2005/8/layout/hList1"/>
    <dgm:cxn modelId="{84C929F6-E329-44D1-88EC-599C78F4A27C}" type="presParOf" srcId="{8984EE07-9EFE-4BBC-833F-9BBB1D00681A}" destId="{E31CB793-05C3-4E41-B728-E428E79026E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7B2C-763F-48A2-85D8-6E67CCC6F7E1}">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8EBFA8-77B7-4865-8072-3CC793078EC2}">
      <dsp:nvSpPr>
        <dsp:cNvPr id="0" name=""/>
        <dsp:cNvSpPr/>
      </dsp:nvSpPr>
      <dsp:spPr>
        <a:xfrm>
          <a:off x="564979" y="406400"/>
          <a:ext cx="8380833" cy="81280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106680" rIns="106680" bIns="106680" numCol="1" spcCol="1270" anchor="ctr" anchorCtr="0">
          <a:noAutofit/>
        </a:bodyPr>
        <a:lstStyle/>
        <a:p>
          <a:pPr lvl="0" algn="l" defTabSz="1866900">
            <a:lnSpc>
              <a:spcPct val="90000"/>
            </a:lnSpc>
            <a:spcBef>
              <a:spcPct val="0"/>
            </a:spcBef>
            <a:spcAft>
              <a:spcPct val="35000"/>
            </a:spcAft>
          </a:pPr>
          <a:r>
            <a:rPr lang="en-US" sz="4200" kern="1200" dirty="0"/>
            <a:t> </a:t>
          </a:r>
          <a:endParaRPr lang="vi-VN" sz="4200" kern="1200" dirty="0"/>
        </a:p>
      </dsp:txBody>
      <dsp:txXfrm>
        <a:off x="564979" y="406400"/>
        <a:ext cx="8380833" cy="812800"/>
      </dsp:txXfrm>
    </dsp:sp>
    <dsp:sp modelId="{48C839BB-A516-4B40-9CB1-546F2884DAA7}">
      <dsp:nvSpPr>
        <dsp:cNvPr id="0" name=""/>
        <dsp:cNvSpPr/>
      </dsp:nvSpPr>
      <dsp:spPr>
        <a:xfrm>
          <a:off x="56979" y="304800"/>
          <a:ext cx="1016000" cy="10160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BF8894F-F834-4684-A9E6-E410E930A112}">
      <dsp:nvSpPr>
        <dsp:cNvPr id="0" name=""/>
        <dsp:cNvSpPr/>
      </dsp:nvSpPr>
      <dsp:spPr>
        <a:xfrm>
          <a:off x="860432" y="1625599"/>
          <a:ext cx="8085380" cy="8128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106680" rIns="106680" bIns="106680" numCol="1" spcCol="1270" anchor="ctr" anchorCtr="0">
          <a:noAutofit/>
        </a:bodyPr>
        <a:lstStyle/>
        <a:p>
          <a:pPr lvl="0" algn="l" defTabSz="1866900">
            <a:lnSpc>
              <a:spcPct val="90000"/>
            </a:lnSpc>
            <a:spcBef>
              <a:spcPct val="0"/>
            </a:spcBef>
            <a:spcAft>
              <a:spcPct val="35000"/>
            </a:spcAft>
          </a:pPr>
          <a:r>
            <a:rPr lang="en-US" sz="4200" kern="1200" dirty="0"/>
            <a:t> </a:t>
          </a:r>
          <a:endParaRPr lang="vi-VN" sz="4200" kern="1200" dirty="0"/>
        </a:p>
      </dsp:txBody>
      <dsp:txXfrm>
        <a:off x="860432" y="1625599"/>
        <a:ext cx="8085380" cy="812800"/>
      </dsp:txXfrm>
    </dsp:sp>
    <dsp:sp modelId="{B203CD62-CE20-4BF6-86EF-3550E144254B}">
      <dsp:nvSpPr>
        <dsp:cNvPr id="0" name=""/>
        <dsp:cNvSpPr/>
      </dsp:nvSpPr>
      <dsp:spPr>
        <a:xfrm>
          <a:off x="352432" y="1523999"/>
          <a:ext cx="1016000" cy="10160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F35E24C-398E-44D4-9A23-5924D636C5BC}">
      <dsp:nvSpPr>
        <dsp:cNvPr id="0" name=""/>
        <dsp:cNvSpPr/>
      </dsp:nvSpPr>
      <dsp:spPr>
        <a:xfrm>
          <a:off x="564979" y="2844800"/>
          <a:ext cx="8380833" cy="8128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106680" rIns="106680" bIns="106680" numCol="1" spcCol="1270" anchor="ctr" anchorCtr="0">
          <a:noAutofit/>
        </a:bodyPr>
        <a:lstStyle/>
        <a:p>
          <a:pPr lvl="0" algn="l" defTabSz="1866900">
            <a:lnSpc>
              <a:spcPct val="90000"/>
            </a:lnSpc>
            <a:spcBef>
              <a:spcPct val="0"/>
            </a:spcBef>
            <a:spcAft>
              <a:spcPct val="35000"/>
            </a:spcAft>
          </a:pPr>
          <a:r>
            <a:rPr lang="en-US" sz="4200" kern="1200" dirty="0"/>
            <a:t> </a:t>
          </a:r>
          <a:endParaRPr lang="vi-VN" sz="4200" kern="1200" dirty="0"/>
        </a:p>
      </dsp:txBody>
      <dsp:txXfrm>
        <a:off x="564979" y="2844800"/>
        <a:ext cx="8380833" cy="812800"/>
      </dsp:txXfrm>
    </dsp:sp>
    <dsp:sp modelId="{F2484859-22A1-4247-9045-D31E79CB42BC}">
      <dsp:nvSpPr>
        <dsp:cNvPr id="0" name=""/>
        <dsp:cNvSpPr/>
      </dsp:nvSpPr>
      <dsp:spPr>
        <a:xfrm>
          <a:off x="56979" y="2743200"/>
          <a:ext cx="1016000" cy="10160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4297B-E8B0-4BC9-A473-DC76EFBFB349}">
      <dsp:nvSpPr>
        <dsp:cNvPr id="0" name=""/>
        <dsp:cNvSpPr/>
      </dsp:nvSpPr>
      <dsp:spPr>
        <a:xfrm>
          <a:off x="3369" y="1051129"/>
          <a:ext cx="2026034" cy="81041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1</a:t>
          </a:r>
          <a:endParaRPr lang="vi-VN" sz="3600" b="1" u="sng" kern="1200" dirty="0"/>
        </a:p>
      </dsp:txBody>
      <dsp:txXfrm>
        <a:off x="3369" y="1051129"/>
        <a:ext cx="2026034" cy="810413"/>
      </dsp:txXfrm>
    </dsp:sp>
    <dsp:sp modelId="{D5E6EDE4-8322-4A67-971E-BF1E3F58583E}">
      <dsp:nvSpPr>
        <dsp:cNvPr id="0" name=""/>
        <dsp:cNvSpPr/>
      </dsp:nvSpPr>
      <dsp:spPr>
        <a:xfrm>
          <a:off x="3369" y="1861543"/>
          <a:ext cx="2026034" cy="29645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Nêu triệu chứng của người bị nhiễm giun?</a:t>
          </a:r>
          <a:endParaRPr lang="vi-VN" sz="2800" kern="1200" dirty="0"/>
        </a:p>
      </dsp:txBody>
      <dsp:txXfrm>
        <a:off x="3369" y="1861543"/>
        <a:ext cx="2026034" cy="2964599"/>
      </dsp:txXfrm>
    </dsp:sp>
    <dsp:sp modelId="{3364D281-B21F-4D2F-AC07-BF4DC6553868}">
      <dsp:nvSpPr>
        <dsp:cNvPr id="0" name=""/>
        <dsp:cNvSpPr/>
      </dsp:nvSpPr>
      <dsp:spPr>
        <a:xfrm>
          <a:off x="2313048" y="1051129"/>
          <a:ext cx="2026034" cy="81041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2</a:t>
          </a:r>
          <a:endParaRPr lang="vi-VN" sz="3600" b="1" u="sng" kern="1200" dirty="0"/>
        </a:p>
      </dsp:txBody>
      <dsp:txXfrm>
        <a:off x="2313048" y="1051129"/>
        <a:ext cx="2026034" cy="810413"/>
      </dsp:txXfrm>
    </dsp:sp>
    <dsp:sp modelId="{B9381472-3A8B-49E4-92A8-45A144DD6252}">
      <dsp:nvSpPr>
        <dsp:cNvPr id="0" name=""/>
        <dsp:cNvSpPr/>
      </dsp:nvSpPr>
      <dsp:spPr>
        <a:xfrm>
          <a:off x="2313048" y="1861543"/>
          <a:ext cx="2026034" cy="2964599"/>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Giun thường sống ở đâu trong cơ thể người?</a:t>
          </a:r>
          <a:endParaRPr lang="vi-VN" sz="2800" kern="1200" dirty="0">
            <a:solidFill>
              <a:schemeClr val="tx1"/>
            </a:solidFill>
          </a:endParaRPr>
        </a:p>
      </dsp:txBody>
      <dsp:txXfrm>
        <a:off x="2313048" y="1861543"/>
        <a:ext cx="2026034" cy="2964599"/>
      </dsp:txXfrm>
    </dsp:sp>
    <dsp:sp modelId="{5DA08B47-E106-43B9-B201-34982C6886E5}">
      <dsp:nvSpPr>
        <dsp:cNvPr id="0" name=""/>
        <dsp:cNvSpPr/>
      </dsp:nvSpPr>
      <dsp:spPr>
        <a:xfrm>
          <a:off x="4622727" y="1051129"/>
          <a:ext cx="2026034" cy="81041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3</a:t>
          </a:r>
          <a:endParaRPr lang="vi-VN" sz="3600" b="1" u="sng" kern="1200" dirty="0"/>
        </a:p>
      </dsp:txBody>
      <dsp:txXfrm>
        <a:off x="4622727" y="1051129"/>
        <a:ext cx="2026034" cy="810413"/>
      </dsp:txXfrm>
    </dsp:sp>
    <dsp:sp modelId="{A394C959-CAE0-47DE-B4D4-54F48DE7ADD4}">
      <dsp:nvSpPr>
        <dsp:cNvPr id="0" name=""/>
        <dsp:cNvSpPr/>
      </dsp:nvSpPr>
      <dsp:spPr>
        <a:xfrm>
          <a:off x="4622727" y="1861543"/>
          <a:ext cx="2026034" cy="2964599"/>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Giun ăn gì mà sống được trong cơ thể người?</a:t>
          </a:r>
          <a:endParaRPr lang="vi-VN" sz="2800" kern="1200" dirty="0">
            <a:solidFill>
              <a:schemeClr val="tx1"/>
            </a:solidFill>
          </a:endParaRPr>
        </a:p>
      </dsp:txBody>
      <dsp:txXfrm>
        <a:off x="4622727" y="1861543"/>
        <a:ext cx="2026034" cy="2964599"/>
      </dsp:txXfrm>
    </dsp:sp>
    <dsp:sp modelId="{038C120E-C7E5-4A78-9ADF-14F34E09EC7A}">
      <dsp:nvSpPr>
        <dsp:cNvPr id="0" name=""/>
        <dsp:cNvSpPr/>
      </dsp:nvSpPr>
      <dsp:spPr>
        <a:xfrm>
          <a:off x="6932407" y="1051129"/>
          <a:ext cx="2026034" cy="81041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4</a:t>
          </a:r>
          <a:endParaRPr lang="vi-VN" sz="3600" b="1" u="sng" kern="1200" dirty="0"/>
        </a:p>
      </dsp:txBody>
      <dsp:txXfrm>
        <a:off x="6932407" y="1051129"/>
        <a:ext cx="2026034" cy="810413"/>
      </dsp:txXfrm>
    </dsp:sp>
    <dsp:sp modelId="{6E6181C3-BD1A-4D4F-8B52-A9CFE79A1834}">
      <dsp:nvSpPr>
        <dsp:cNvPr id="0" name=""/>
        <dsp:cNvSpPr/>
      </dsp:nvSpPr>
      <dsp:spPr>
        <a:xfrm>
          <a:off x="6932407" y="1861543"/>
          <a:ext cx="2026034" cy="296459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Nêu tác hại do giun gây ra?</a:t>
          </a:r>
          <a:endParaRPr lang="vi-VN" sz="2800" kern="1200" dirty="0">
            <a:solidFill>
              <a:schemeClr val="tx1"/>
            </a:solidFill>
          </a:endParaRPr>
        </a:p>
      </dsp:txBody>
      <dsp:txXfrm>
        <a:off x="6932407" y="1861543"/>
        <a:ext cx="2026034" cy="29645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4297B-E8B0-4BC9-A473-DC76EFBFB349}">
      <dsp:nvSpPr>
        <dsp:cNvPr id="0" name=""/>
        <dsp:cNvSpPr/>
      </dsp:nvSpPr>
      <dsp:spPr>
        <a:xfrm>
          <a:off x="3369" y="1051129"/>
          <a:ext cx="2026034" cy="81041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1</a:t>
          </a:r>
          <a:endParaRPr lang="vi-VN" sz="3600" b="1" u="sng" kern="1200" dirty="0"/>
        </a:p>
      </dsp:txBody>
      <dsp:txXfrm>
        <a:off x="3369" y="1051129"/>
        <a:ext cx="2026034" cy="810413"/>
      </dsp:txXfrm>
    </dsp:sp>
    <dsp:sp modelId="{D5E6EDE4-8322-4A67-971E-BF1E3F58583E}">
      <dsp:nvSpPr>
        <dsp:cNvPr id="0" name=""/>
        <dsp:cNvSpPr/>
      </dsp:nvSpPr>
      <dsp:spPr>
        <a:xfrm>
          <a:off x="3369" y="1861543"/>
          <a:ext cx="2026034" cy="29645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Nêu triệu chứng của người bị nhiễm giun?</a:t>
          </a:r>
          <a:endParaRPr lang="vi-VN" sz="2800" kern="1200" dirty="0"/>
        </a:p>
      </dsp:txBody>
      <dsp:txXfrm>
        <a:off x="3369" y="1861543"/>
        <a:ext cx="2026034" cy="2964599"/>
      </dsp:txXfrm>
    </dsp:sp>
    <dsp:sp modelId="{3364D281-B21F-4D2F-AC07-BF4DC6553868}">
      <dsp:nvSpPr>
        <dsp:cNvPr id="0" name=""/>
        <dsp:cNvSpPr/>
      </dsp:nvSpPr>
      <dsp:spPr>
        <a:xfrm>
          <a:off x="2313048" y="1051129"/>
          <a:ext cx="2026034" cy="81041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2</a:t>
          </a:r>
          <a:endParaRPr lang="vi-VN" sz="3600" b="1" u="sng" kern="1200" dirty="0"/>
        </a:p>
      </dsp:txBody>
      <dsp:txXfrm>
        <a:off x="2313048" y="1051129"/>
        <a:ext cx="2026034" cy="810413"/>
      </dsp:txXfrm>
    </dsp:sp>
    <dsp:sp modelId="{B9381472-3A8B-49E4-92A8-45A144DD6252}">
      <dsp:nvSpPr>
        <dsp:cNvPr id="0" name=""/>
        <dsp:cNvSpPr/>
      </dsp:nvSpPr>
      <dsp:spPr>
        <a:xfrm>
          <a:off x="2313048" y="1861543"/>
          <a:ext cx="2026034" cy="2964599"/>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Giun thường sống ở đâu trong cơ thể người?</a:t>
          </a:r>
          <a:endParaRPr lang="vi-VN" sz="2800" kern="1200" dirty="0">
            <a:solidFill>
              <a:schemeClr val="tx1"/>
            </a:solidFill>
          </a:endParaRPr>
        </a:p>
      </dsp:txBody>
      <dsp:txXfrm>
        <a:off x="2313048" y="1861543"/>
        <a:ext cx="2026034" cy="2964599"/>
      </dsp:txXfrm>
    </dsp:sp>
    <dsp:sp modelId="{5DA08B47-E106-43B9-B201-34982C6886E5}">
      <dsp:nvSpPr>
        <dsp:cNvPr id="0" name=""/>
        <dsp:cNvSpPr/>
      </dsp:nvSpPr>
      <dsp:spPr>
        <a:xfrm>
          <a:off x="4622727" y="1051129"/>
          <a:ext cx="2026034" cy="81041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3</a:t>
          </a:r>
          <a:endParaRPr lang="vi-VN" sz="3600" b="1" u="sng" kern="1200" dirty="0"/>
        </a:p>
      </dsp:txBody>
      <dsp:txXfrm>
        <a:off x="4622727" y="1051129"/>
        <a:ext cx="2026034" cy="810413"/>
      </dsp:txXfrm>
    </dsp:sp>
    <dsp:sp modelId="{A394C959-CAE0-47DE-B4D4-54F48DE7ADD4}">
      <dsp:nvSpPr>
        <dsp:cNvPr id="0" name=""/>
        <dsp:cNvSpPr/>
      </dsp:nvSpPr>
      <dsp:spPr>
        <a:xfrm>
          <a:off x="4622727" y="1861543"/>
          <a:ext cx="2026034" cy="2964599"/>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Giun ăn gì mà sống được trong cơ thể người?</a:t>
          </a:r>
          <a:endParaRPr lang="vi-VN" sz="2800" kern="1200" dirty="0">
            <a:solidFill>
              <a:schemeClr val="tx1"/>
            </a:solidFill>
          </a:endParaRPr>
        </a:p>
      </dsp:txBody>
      <dsp:txXfrm>
        <a:off x="4622727" y="1861543"/>
        <a:ext cx="2026034" cy="2964599"/>
      </dsp:txXfrm>
    </dsp:sp>
    <dsp:sp modelId="{038C120E-C7E5-4A78-9ADF-14F34E09EC7A}">
      <dsp:nvSpPr>
        <dsp:cNvPr id="0" name=""/>
        <dsp:cNvSpPr/>
      </dsp:nvSpPr>
      <dsp:spPr>
        <a:xfrm>
          <a:off x="6932407" y="1051129"/>
          <a:ext cx="2026034" cy="81041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b="1" u="sng" kern="1200" dirty="0" err="1"/>
            <a:t>Câu</a:t>
          </a:r>
          <a:r>
            <a:rPr lang="en-US" sz="3600" b="1" u="sng" kern="1200" dirty="0"/>
            <a:t> 4</a:t>
          </a:r>
          <a:endParaRPr lang="vi-VN" sz="3600" b="1" u="sng" kern="1200" dirty="0"/>
        </a:p>
      </dsp:txBody>
      <dsp:txXfrm>
        <a:off x="6932407" y="1051129"/>
        <a:ext cx="2026034" cy="810413"/>
      </dsp:txXfrm>
    </dsp:sp>
    <dsp:sp modelId="{6E6181C3-BD1A-4D4F-8B52-A9CFE79A1834}">
      <dsp:nvSpPr>
        <dsp:cNvPr id="0" name=""/>
        <dsp:cNvSpPr/>
      </dsp:nvSpPr>
      <dsp:spPr>
        <a:xfrm>
          <a:off x="6932407" y="1861543"/>
          <a:ext cx="2026034" cy="296459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l-NL" sz="2800" b="1" kern="1200" dirty="0">
              <a:solidFill>
                <a:schemeClr val="tx1"/>
              </a:solidFill>
              <a:latin typeface="Times New Roman" pitchFamily="18" charset="0"/>
              <a:cs typeface="Times New Roman" pitchFamily="18" charset="0"/>
            </a:rPr>
            <a:t>Nêu tác hại do giun gây ra?</a:t>
          </a:r>
          <a:endParaRPr lang="vi-VN" sz="2800" kern="1200" dirty="0">
            <a:solidFill>
              <a:schemeClr val="tx1"/>
            </a:solidFill>
          </a:endParaRPr>
        </a:p>
      </dsp:txBody>
      <dsp:txXfrm>
        <a:off x="6932407" y="1861543"/>
        <a:ext cx="2026034" cy="2964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335AB-FD24-4112-847E-1FAB7C7E1941}">
      <dsp:nvSpPr>
        <dsp:cNvPr id="0" name=""/>
        <dsp:cNvSpPr/>
      </dsp:nvSpPr>
      <dsp:spPr>
        <a:xfrm>
          <a:off x="0" y="1076444"/>
          <a:ext cx="8961811" cy="187200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b="1" u="sng" kern="1200" dirty="0" err="1"/>
            <a:t>Câu</a:t>
          </a:r>
          <a:r>
            <a:rPr lang="en-US" sz="4000" b="1" u="sng" kern="1200" dirty="0"/>
            <a:t> 1: </a:t>
          </a:r>
        </a:p>
        <a:p>
          <a:pPr lvl="0" algn="l" defTabSz="1778000">
            <a:lnSpc>
              <a:spcPct val="90000"/>
            </a:lnSpc>
            <a:spcBef>
              <a:spcPct val="0"/>
            </a:spcBef>
            <a:spcAft>
              <a:spcPct val="35000"/>
            </a:spcAft>
          </a:pPr>
          <a:r>
            <a:rPr lang="nl-NL" sz="3600" b="1" kern="1200" dirty="0">
              <a:latin typeface="Times New Roman" pitchFamily="18" charset="0"/>
              <a:cs typeface="Times New Roman" pitchFamily="18" charset="0"/>
            </a:rPr>
            <a:t>Nêu triệu chứng của người bị nhiễm giun</a:t>
          </a:r>
          <a:r>
            <a:rPr lang="en-US" sz="3600" b="1" u="sng" kern="1200" dirty="0"/>
            <a:t> </a:t>
          </a:r>
          <a:endParaRPr lang="vi-VN" sz="3600" kern="1200" dirty="0"/>
        </a:p>
      </dsp:txBody>
      <dsp:txXfrm>
        <a:off x="0" y="1076444"/>
        <a:ext cx="8961811" cy="1872000"/>
      </dsp:txXfrm>
    </dsp:sp>
    <dsp:sp modelId="{E31CB793-05C3-4E41-B728-E428E79026EC}">
      <dsp:nvSpPr>
        <dsp:cNvPr id="0" name=""/>
        <dsp:cNvSpPr/>
      </dsp:nvSpPr>
      <dsp:spPr>
        <a:xfrm>
          <a:off x="0" y="3251860"/>
          <a:ext cx="8961811" cy="2955288"/>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2034" tIns="272034" rIns="362712" bIns="408051" numCol="1" spcCol="1270" anchor="t" anchorCtr="0">
          <a:noAutofit/>
        </a:bodyPr>
        <a:lstStyle/>
        <a:p>
          <a:pPr marL="285750" lvl="1" indent="-285750" algn="just" defTabSz="2266950">
            <a:lnSpc>
              <a:spcPct val="90000"/>
            </a:lnSpc>
            <a:spcBef>
              <a:spcPct val="0"/>
            </a:spcBef>
            <a:spcAft>
              <a:spcPct val="15000"/>
            </a:spcAft>
            <a:buChar char="••"/>
          </a:pPr>
          <a:r>
            <a:rPr lang="nl-NL" altLang="vi-VN" sz="5100" b="1" kern="1200" dirty="0">
              <a:latin typeface="Times New Roman" panose="02020603050405020304" pitchFamily="18" charset="0"/>
              <a:cs typeface="Times New Roman" panose="02020603050405020304" pitchFamily="18" charset="0"/>
            </a:rPr>
            <a:t>Đau bụng, đi ngoài, buồn nôn, ngứa hậu môn,…</a:t>
          </a:r>
          <a:endParaRPr lang="vi-VN" sz="5100" kern="1200" dirty="0"/>
        </a:p>
      </dsp:txBody>
      <dsp:txXfrm>
        <a:off x="0" y="3251860"/>
        <a:ext cx="8961811" cy="2955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335AB-FD24-4112-847E-1FAB7C7E1941}">
      <dsp:nvSpPr>
        <dsp:cNvPr id="0" name=""/>
        <dsp:cNvSpPr/>
      </dsp:nvSpPr>
      <dsp:spPr>
        <a:xfrm>
          <a:off x="0" y="360230"/>
          <a:ext cx="8961811" cy="1728000"/>
        </a:xfrm>
        <a:prstGeom prst="rect">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b="1" u="sng" kern="1200"/>
            <a:t>Câu 2:</a:t>
          </a:r>
        </a:p>
        <a:p>
          <a:pPr lvl="0" algn="ctr" defTabSz="1778000">
            <a:lnSpc>
              <a:spcPct val="90000"/>
            </a:lnSpc>
            <a:spcBef>
              <a:spcPct val="0"/>
            </a:spcBef>
            <a:spcAft>
              <a:spcPct val="35000"/>
            </a:spcAft>
          </a:pPr>
          <a:r>
            <a:rPr lang="nl-NL" sz="3400" b="1" kern="1200">
              <a:latin typeface="Times New Roman" pitchFamily="18" charset="0"/>
              <a:cs typeface="Times New Roman" pitchFamily="18" charset="0"/>
            </a:rPr>
            <a:t>Giun thường sống ở đâu trong cơ thể người?</a:t>
          </a:r>
          <a:r>
            <a:rPr lang="en-US" sz="3500" b="1" u="sng" kern="1200"/>
            <a:t> </a:t>
          </a:r>
          <a:endParaRPr lang="vi-VN" sz="3500" kern="1200" dirty="0"/>
        </a:p>
      </dsp:txBody>
      <dsp:txXfrm>
        <a:off x="0" y="360230"/>
        <a:ext cx="8961811" cy="1728000"/>
      </dsp:txXfrm>
    </dsp:sp>
    <dsp:sp modelId="{E31CB793-05C3-4E41-B728-E428E79026EC}">
      <dsp:nvSpPr>
        <dsp:cNvPr id="0" name=""/>
        <dsp:cNvSpPr/>
      </dsp:nvSpPr>
      <dsp:spPr>
        <a:xfrm>
          <a:off x="0" y="2149533"/>
          <a:ext cx="8961811" cy="482493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72034" tIns="272034" rIns="362712" bIns="408051" numCol="1" spcCol="1270" anchor="t" anchorCtr="0">
          <a:noAutofit/>
        </a:bodyPr>
        <a:lstStyle/>
        <a:p>
          <a:pPr marL="285750" lvl="1" indent="-285750" algn="just" defTabSz="2266950">
            <a:lnSpc>
              <a:spcPct val="90000"/>
            </a:lnSpc>
            <a:spcBef>
              <a:spcPct val="0"/>
            </a:spcBef>
            <a:spcAft>
              <a:spcPct val="15000"/>
            </a:spcAft>
            <a:buChar char="••"/>
          </a:pPr>
          <a:r>
            <a:rPr lang="en-US" altLang="vi-VN" sz="5100" b="1" kern="1200" dirty="0" err="1">
              <a:latin typeface="Times New Roman" panose="02020603050405020304" pitchFamily="18" charset="0"/>
              <a:cs typeface="Times New Roman" panose="02020603050405020304" pitchFamily="18" charset="0"/>
            </a:rPr>
            <a:t>Trứng</a:t>
          </a:r>
          <a:r>
            <a:rPr lang="en-US" altLang="vi-VN" sz="5100" b="1" kern="1200" dirty="0">
              <a:latin typeface="Times New Roman" panose="02020603050405020304" pitchFamily="18" charset="0"/>
              <a:cs typeface="Times New Roman" panose="02020603050405020304" pitchFamily="18" charset="0"/>
            </a:rPr>
            <a:t> </a:t>
          </a:r>
          <a:r>
            <a:rPr lang="en-US" altLang="vi-VN" sz="5100" b="1" kern="1200" dirty="0" err="1">
              <a:latin typeface="Times New Roman" panose="02020603050405020304" pitchFamily="18" charset="0"/>
              <a:cs typeface="Times New Roman" panose="02020603050405020304" pitchFamily="18" charset="0"/>
            </a:rPr>
            <a:t>giun</a:t>
          </a:r>
          <a:r>
            <a:rPr lang="en-US" altLang="vi-VN" sz="5100" b="1" kern="1200" dirty="0">
              <a:latin typeface="Times New Roman" panose="02020603050405020304" pitchFamily="18" charset="0"/>
              <a:cs typeface="Times New Roman" panose="02020603050405020304" pitchFamily="18" charset="0"/>
            </a:rPr>
            <a:t> </a:t>
          </a:r>
          <a:r>
            <a:rPr lang="en-US" altLang="vi-VN" sz="5100" b="1" kern="1200" dirty="0" err="1">
              <a:latin typeface="Times New Roman" panose="02020603050405020304" pitchFamily="18" charset="0"/>
              <a:cs typeface="Times New Roman" panose="02020603050405020304" pitchFamily="18" charset="0"/>
            </a:rPr>
            <a:t>có</a:t>
          </a:r>
          <a:r>
            <a:rPr lang="en-US" altLang="vi-VN" sz="5100" b="1" kern="1200" dirty="0">
              <a:latin typeface="Times New Roman" panose="02020603050405020304" pitchFamily="18" charset="0"/>
              <a:cs typeface="Times New Roman" panose="02020603050405020304" pitchFamily="18" charset="0"/>
            </a:rPr>
            <a:t> </a:t>
          </a:r>
          <a:r>
            <a:rPr lang="en-US" altLang="vi-VN" sz="5100" b="1" kern="1200" dirty="0" err="1">
              <a:latin typeface="Times New Roman" panose="02020603050405020304" pitchFamily="18" charset="0"/>
              <a:cs typeface="Times New Roman" panose="02020603050405020304" pitchFamily="18" charset="0"/>
            </a:rPr>
            <a:t>nhiều</a:t>
          </a:r>
          <a:r>
            <a:rPr lang="en-US" altLang="vi-VN" sz="5100" b="1" kern="1200" dirty="0">
              <a:latin typeface="Times New Roman" panose="02020603050405020304" pitchFamily="18" charset="0"/>
              <a:cs typeface="Times New Roman" panose="02020603050405020304" pitchFamily="18" charset="0"/>
            </a:rPr>
            <a:t> ở </a:t>
          </a:r>
          <a:r>
            <a:rPr lang="en-US" altLang="vi-VN" sz="5100" b="1" kern="1200" dirty="0" err="1">
              <a:latin typeface="Times New Roman" panose="02020603050405020304" pitchFamily="18" charset="0"/>
              <a:cs typeface="Times New Roman" panose="02020603050405020304" pitchFamily="18" charset="0"/>
            </a:rPr>
            <a:t>phân</a:t>
          </a:r>
          <a:r>
            <a:rPr lang="en-US" altLang="vi-VN" sz="5100" b="1" kern="1200" dirty="0">
              <a:latin typeface="Times New Roman" panose="02020603050405020304" pitchFamily="18" charset="0"/>
              <a:cs typeface="Times New Roman" panose="02020603050405020304" pitchFamily="18" charset="0"/>
            </a:rPr>
            <a:t> </a:t>
          </a:r>
          <a:r>
            <a:rPr lang="en-US" altLang="vi-VN" sz="5100" b="1" kern="1200" dirty="0" err="1">
              <a:latin typeface="Times New Roman" panose="02020603050405020304" pitchFamily="18" charset="0"/>
              <a:cs typeface="Times New Roman" panose="02020603050405020304" pitchFamily="18" charset="0"/>
            </a:rPr>
            <a:t>người</a:t>
          </a:r>
          <a:r>
            <a:rPr lang="en-US" altLang="vi-VN" sz="5100" b="1" kern="1200" dirty="0">
              <a:latin typeface="Times New Roman" panose="02020603050405020304" pitchFamily="18" charset="0"/>
              <a:cs typeface="Times New Roman" panose="02020603050405020304" pitchFamily="18" charset="0"/>
            </a:rPr>
            <a:t>. </a:t>
          </a:r>
          <a:endParaRPr lang="vi-VN" sz="5100" kern="1200" dirty="0">
            <a:latin typeface="Times New Roman" panose="02020603050405020304" pitchFamily="18" charset="0"/>
            <a:cs typeface="Times New Roman" panose="02020603050405020304" pitchFamily="18" charset="0"/>
          </a:endParaRPr>
        </a:p>
        <a:p>
          <a:pPr marL="285750" lvl="1" indent="-285750" algn="just" defTabSz="2266950">
            <a:lnSpc>
              <a:spcPct val="90000"/>
            </a:lnSpc>
            <a:spcBef>
              <a:spcPct val="0"/>
            </a:spcBef>
            <a:spcAft>
              <a:spcPct val="15000"/>
            </a:spcAft>
            <a:buChar char="••"/>
          </a:pPr>
          <a:r>
            <a:rPr lang="nl-NL" altLang="vi-VN" sz="5100" b="1" kern="1200" dirty="0">
              <a:latin typeface="Times New Roman" panose="02020603050405020304" pitchFamily="18" charset="0"/>
              <a:cs typeface="Times New Roman" panose="02020603050405020304" pitchFamily="18" charset="0"/>
            </a:rPr>
            <a:t>Giun thường sống ở ruột và nhiều nơi trong cơ thể người ( dạ dày, gan, mạch máu,...)</a:t>
          </a:r>
        </a:p>
      </dsp:txBody>
      <dsp:txXfrm>
        <a:off x="0" y="2149533"/>
        <a:ext cx="8961811" cy="4824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335AB-FD24-4112-847E-1FAB7C7E1941}">
      <dsp:nvSpPr>
        <dsp:cNvPr id="0" name=""/>
        <dsp:cNvSpPr/>
      </dsp:nvSpPr>
      <dsp:spPr>
        <a:xfrm>
          <a:off x="0" y="410907"/>
          <a:ext cx="8961811" cy="1872000"/>
        </a:xfrm>
        <a:prstGeom prst="rect">
          <a:avLst/>
        </a:prstGeom>
        <a:solidFill>
          <a:srgbClr val="00B050"/>
        </a:solidFill>
        <a:ln w="6350" cap="flat" cmpd="sng" algn="ctr">
          <a:solidFill>
            <a:schemeClr val="bg1"/>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n-US" sz="4000" b="1" u="sng" kern="1200" dirty="0" err="1"/>
            <a:t>Câu</a:t>
          </a:r>
          <a:r>
            <a:rPr lang="en-US" sz="4000" b="1" u="sng" kern="1200" dirty="0"/>
            <a:t> 3</a:t>
          </a:r>
        </a:p>
        <a:p>
          <a:pPr lvl="0" algn="ctr" defTabSz="1778000">
            <a:lnSpc>
              <a:spcPct val="90000"/>
            </a:lnSpc>
            <a:spcBef>
              <a:spcPct val="0"/>
            </a:spcBef>
            <a:spcAft>
              <a:spcPct val="35000"/>
            </a:spcAft>
          </a:pPr>
          <a:r>
            <a:rPr lang="nl-NL" sz="3400" b="1" kern="1200" dirty="0">
              <a:solidFill>
                <a:schemeClr val="bg1"/>
              </a:solidFill>
              <a:latin typeface="Times New Roman" pitchFamily="18" charset="0"/>
              <a:cs typeface="Times New Roman" pitchFamily="18" charset="0"/>
            </a:rPr>
            <a:t>Giun ăn gì mà sống được trong cơ thể người?</a:t>
          </a:r>
          <a:r>
            <a:rPr lang="en-US" sz="3400" b="1" u="sng" kern="1200" dirty="0">
              <a:solidFill>
                <a:schemeClr val="bg1"/>
              </a:solidFill>
            </a:rPr>
            <a:t> </a:t>
          </a:r>
          <a:endParaRPr lang="vi-VN" sz="3400" kern="1200" dirty="0">
            <a:solidFill>
              <a:schemeClr val="bg1"/>
            </a:solidFill>
          </a:endParaRPr>
        </a:p>
      </dsp:txBody>
      <dsp:txXfrm>
        <a:off x="0" y="410907"/>
        <a:ext cx="8961811" cy="1872000"/>
      </dsp:txXfrm>
    </dsp:sp>
    <dsp:sp modelId="{E31CB793-05C3-4E41-B728-E428E79026EC}">
      <dsp:nvSpPr>
        <dsp:cNvPr id="0" name=""/>
        <dsp:cNvSpPr/>
      </dsp:nvSpPr>
      <dsp:spPr>
        <a:xfrm>
          <a:off x="0" y="2546161"/>
          <a:ext cx="8961811" cy="4493369"/>
        </a:xfrm>
        <a:prstGeom prst="rect">
          <a:avLst/>
        </a:prstGeom>
        <a:solidFill>
          <a:schemeClr val="accent3">
            <a:lumMod val="20000"/>
            <a:lumOff val="80000"/>
          </a:schemeClr>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346710" tIns="346710" rIns="462280" bIns="520065" numCol="1" spcCol="1270" anchor="t" anchorCtr="0">
          <a:noAutofit/>
        </a:bodyPr>
        <a:lstStyle/>
        <a:p>
          <a:pPr marL="285750" lvl="1" indent="-285750" algn="just" defTabSz="2889250">
            <a:lnSpc>
              <a:spcPct val="90000"/>
            </a:lnSpc>
            <a:spcBef>
              <a:spcPct val="0"/>
            </a:spcBef>
            <a:spcAft>
              <a:spcPct val="15000"/>
            </a:spcAft>
            <a:buChar char="••"/>
          </a:pPr>
          <a:r>
            <a:rPr lang="nl-NL" sz="6500" b="1" kern="1200" dirty="0">
              <a:latin typeface="Times New Roman" pitchFamily="18" charset="0"/>
              <a:cs typeface="Times New Roman" pitchFamily="18" charset="0"/>
            </a:rPr>
            <a:t>Để sống được giun hút máu, các chất bổ dưỡng và thức ăn có trong cơ thể người.</a:t>
          </a:r>
          <a:endParaRPr lang="vi-VN" sz="6500" kern="1200" dirty="0"/>
        </a:p>
      </dsp:txBody>
      <dsp:txXfrm>
        <a:off x="0" y="2546161"/>
        <a:ext cx="8961811" cy="44933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335AB-FD24-4112-847E-1FAB7C7E1941}">
      <dsp:nvSpPr>
        <dsp:cNvPr id="0" name=""/>
        <dsp:cNvSpPr/>
      </dsp:nvSpPr>
      <dsp:spPr>
        <a:xfrm>
          <a:off x="0" y="116634"/>
          <a:ext cx="8961811" cy="1843200"/>
        </a:xfrm>
        <a:prstGeom prst="rect">
          <a:avLst/>
        </a:prstGeom>
        <a:solidFill>
          <a:schemeClr val="accent6">
            <a:lumMod val="75000"/>
          </a:schemeClr>
        </a:soli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b="1" u="sng" kern="1200" dirty="0" err="1">
              <a:solidFill>
                <a:schemeClr val="bg1"/>
              </a:solidFill>
            </a:rPr>
            <a:t>Câu</a:t>
          </a:r>
          <a:r>
            <a:rPr lang="en-US" sz="3800" b="1" u="sng" kern="1200" dirty="0">
              <a:solidFill>
                <a:schemeClr val="bg1"/>
              </a:solidFill>
            </a:rPr>
            <a:t> 4</a:t>
          </a:r>
        </a:p>
        <a:p>
          <a:pPr lvl="0" algn="ctr" defTabSz="1689100">
            <a:lnSpc>
              <a:spcPct val="90000"/>
            </a:lnSpc>
            <a:spcBef>
              <a:spcPct val="0"/>
            </a:spcBef>
            <a:spcAft>
              <a:spcPct val="35000"/>
            </a:spcAft>
          </a:pPr>
          <a:r>
            <a:rPr lang="nl-NL" sz="4000" b="1" kern="1200" dirty="0">
              <a:solidFill>
                <a:schemeClr val="bg1"/>
              </a:solidFill>
              <a:latin typeface="Times New Roman" pitchFamily="18" charset="0"/>
              <a:cs typeface="Times New Roman" pitchFamily="18" charset="0"/>
            </a:rPr>
            <a:t>Tác hại do giun gây ra:</a:t>
          </a:r>
          <a:r>
            <a:rPr lang="en-US" sz="3800" b="1" u="sng" kern="1200" dirty="0">
              <a:solidFill>
                <a:schemeClr val="bg1"/>
              </a:solidFill>
            </a:rPr>
            <a:t> </a:t>
          </a:r>
          <a:endParaRPr lang="vi-VN" sz="3800" kern="1200" dirty="0">
            <a:solidFill>
              <a:schemeClr val="bg1"/>
            </a:solidFill>
          </a:endParaRPr>
        </a:p>
      </dsp:txBody>
      <dsp:txXfrm>
        <a:off x="0" y="116634"/>
        <a:ext cx="8961811" cy="1843200"/>
      </dsp:txXfrm>
    </dsp:sp>
    <dsp:sp modelId="{E31CB793-05C3-4E41-B728-E428E79026EC}">
      <dsp:nvSpPr>
        <dsp:cNvPr id="0" name=""/>
        <dsp:cNvSpPr/>
      </dsp:nvSpPr>
      <dsp:spPr>
        <a:xfrm>
          <a:off x="0" y="2132869"/>
          <a:ext cx="8961811" cy="4556497"/>
        </a:xfrm>
        <a:prstGeom prst="rect">
          <a:avLst/>
        </a:prstGeom>
        <a:solidFill>
          <a:schemeClr val="accent6">
            <a:lumMod val="20000"/>
            <a:lumOff val="80000"/>
          </a:schemeClr>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56032" tIns="256032" rIns="341376" bIns="384048" numCol="1" spcCol="1270" anchor="t" anchorCtr="0">
          <a:noAutofit/>
        </a:bodyPr>
        <a:lstStyle/>
        <a:p>
          <a:pPr marL="285750" lvl="1" indent="-285750" algn="just" defTabSz="2133600">
            <a:lnSpc>
              <a:spcPct val="90000"/>
            </a:lnSpc>
            <a:spcBef>
              <a:spcPct val="0"/>
            </a:spcBef>
            <a:spcAft>
              <a:spcPct val="15000"/>
            </a:spcAft>
            <a:buChar char="••"/>
          </a:pPr>
          <a:r>
            <a:rPr lang="nl-NL" sz="4800" b="1" kern="1200" dirty="0">
              <a:solidFill>
                <a:schemeClr val="tx1"/>
              </a:solidFill>
              <a:latin typeface="Times New Roman" pitchFamily="18" charset="0"/>
              <a:cs typeface="Times New Roman" pitchFamily="18" charset="0"/>
            </a:rPr>
            <a:t>Sức khoẻ yếu kém, gầy, xanh xao, mệt mỏi, học tập không đạt hiệu quả,…</a:t>
          </a:r>
          <a:endParaRPr lang="vi-VN" sz="4800" kern="1200" dirty="0">
            <a:solidFill>
              <a:schemeClr val="tx1"/>
            </a:solidFill>
          </a:endParaRPr>
        </a:p>
        <a:p>
          <a:pPr marL="171450" lvl="1" indent="-171450" algn="just" defTabSz="800100">
            <a:lnSpc>
              <a:spcPct val="90000"/>
            </a:lnSpc>
            <a:spcBef>
              <a:spcPct val="0"/>
            </a:spcBef>
            <a:spcAft>
              <a:spcPct val="15000"/>
            </a:spcAft>
            <a:buChar char="••"/>
          </a:pPr>
          <a:endParaRPr lang="vi-VN" sz="1800" kern="1200" dirty="0">
            <a:solidFill>
              <a:schemeClr val="tx1"/>
            </a:solidFill>
          </a:endParaRPr>
        </a:p>
        <a:p>
          <a:pPr marL="285750" lvl="1" indent="-285750" algn="just" defTabSz="2133600">
            <a:lnSpc>
              <a:spcPct val="90000"/>
            </a:lnSpc>
            <a:spcBef>
              <a:spcPct val="0"/>
            </a:spcBef>
            <a:spcAft>
              <a:spcPct val="15000"/>
            </a:spcAft>
            <a:buChar char="••"/>
          </a:pPr>
          <a:r>
            <a:rPr lang="en-US" sz="4800" b="1" kern="1200" dirty="0" err="1">
              <a:solidFill>
                <a:schemeClr val="tx1"/>
              </a:solidFill>
              <a:latin typeface="Times New Roman" pitchFamily="18" charset="0"/>
              <a:cs typeface="Times New Roman" pitchFamily="18" charset="0"/>
            </a:rPr>
            <a:t>Nếu</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nhiều</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giun</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quá</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có</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thể</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gây</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tắc</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ruột</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tắc</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ống</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mật</a:t>
          </a:r>
          <a:r>
            <a:rPr lang="en-US" sz="4800" b="1" kern="1200" dirty="0">
              <a:solidFill>
                <a:schemeClr val="tx1"/>
              </a:solidFill>
              <a:latin typeface="Times New Roman" pitchFamily="18" charset="0"/>
              <a:cs typeface="Times New Roman" pitchFamily="18" charset="0"/>
            </a:rPr>
            <a:t>, …. </a:t>
          </a:r>
          <a:r>
            <a:rPr lang="en-US" sz="4800" b="1" kern="1200" dirty="0" err="1">
              <a:solidFill>
                <a:schemeClr val="tx1"/>
              </a:solidFill>
              <a:latin typeface="Times New Roman" pitchFamily="18" charset="0"/>
              <a:cs typeface="Times New Roman" pitchFamily="18" charset="0"/>
            </a:rPr>
            <a:t>dẫn</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đến</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chết</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người</a:t>
          </a:r>
          <a:r>
            <a:rPr lang="en-US" sz="4800" b="1" kern="1200" dirty="0">
              <a:solidFill>
                <a:schemeClr val="tx1"/>
              </a:solidFill>
              <a:latin typeface="Times New Roman" pitchFamily="18" charset="0"/>
              <a:cs typeface="Times New Roman" pitchFamily="18" charset="0"/>
            </a:rPr>
            <a:t>.</a:t>
          </a:r>
          <a:endParaRPr lang="vi-VN" sz="4800" kern="1200" dirty="0">
            <a:solidFill>
              <a:schemeClr val="tx1"/>
            </a:solidFill>
          </a:endParaRPr>
        </a:p>
      </dsp:txBody>
      <dsp:txXfrm>
        <a:off x="0" y="2132869"/>
        <a:ext cx="8961811" cy="455649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197121-070E-44B0-9685-F5B180734195}" type="datetimeFigureOut">
              <a:rPr lang="en-US" smtClean="0"/>
              <a:t>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0BFB2C-A4FD-404B-B576-133BB1EB3C7E}" type="slidenum">
              <a:rPr lang="en-US" smtClean="0"/>
              <a:t>‹#›</a:t>
            </a:fld>
            <a:endParaRPr lang="en-US"/>
          </a:p>
        </p:txBody>
      </p:sp>
    </p:spTree>
    <p:extLst>
      <p:ext uri="{BB962C8B-B14F-4D97-AF65-F5344CB8AC3E}">
        <p14:creationId xmlns:p14="http://schemas.microsoft.com/office/powerpoint/2010/main" val="103769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50BFB2C-A4FD-404B-B576-133BB1EB3C7E}" type="slidenum">
              <a:rPr lang="en-US" smtClean="0"/>
              <a:t>5</a:t>
            </a:fld>
            <a:endParaRPr lang="en-US"/>
          </a:p>
        </p:txBody>
      </p:sp>
    </p:spTree>
    <p:extLst>
      <p:ext uri="{BB962C8B-B14F-4D97-AF65-F5344CB8AC3E}">
        <p14:creationId xmlns:p14="http://schemas.microsoft.com/office/powerpoint/2010/main" val="323571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BFB2C-A4FD-404B-B576-133BB1EB3C7E}" type="slidenum">
              <a:rPr lang="en-US" smtClean="0"/>
              <a:t>53</a:t>
            </a:fld>
            <a:endParaRPr lang="en-US"/>
          </a:p>
        </p:txBody>
      </p:sp>
    </p:spTree>
    <p:extLst>
      <p:ext uri="{BB962C8B-B14F-4D97-AF65-F5344CB8AC3E}">
        <p14:creationId xmlns:p14="http://schemas.microsoft.com/office/powerpoint/2010/main" val="212119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62983-0D37-4D75-A8C5-C448577A92C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15742B6-5BEB-4D1B-A6B1-BEE0636D85C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FAFE378-121B-4C3E-876C-2DC88D687A92}"/>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2072616A-7EEB-4EB7-B24C-1F5B7DD1B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19A146-998B-45A7-9C41-128D897EBB08}"/>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43852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24051-4632-4E45-A26D-353AD601D22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6C1C2DF-42E4-49FC-B144-02E451C05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7F4BE19-349B-46E6-BC95-6B2171C7C008}"/>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1E8CAFAA-6CC4-4114-997A-E5EEDB8A5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766ED-F46C-4F98-8D6B-32425B83C515}"/>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69452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FEA2597-2710-49A0-BB0A-56ECDFE9AC5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6A7B3B8-672A-4CD8-A9A6-CEE68EC5D3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EFE3DB0-9A7E-443F-A660-907AEC7D71E0}"/>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10932290-6841-447F-AFD9-D59E07CC6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BAD41F-FF8C-4DC7-A96E-7F64D8FC01F9}"/>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13698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7EBB9-1FA5-40A3-92CB-4C00B886D7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B22F594-C7DB-438A-AB07-293E77183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E2F91AE-D6BF-4818-B2EF-0D1B2AAC012A}"/>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D01204C7-6598-4AF0-9087-84EB8AC12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5BE5BE-F2AE-4FFA-848F-7C177E74BC26}"/>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408327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721B74-CB3C-4D96-98E0-93CB7AC63D2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69901F9-27F6-4952-B2EF-007C5F79DE7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9C2307-F30F-495D-A555-89447B6EDB7A}"/>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E8BDE025-292B-4FBB-9DC1-93FE21D54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1EDA6F-1925-4C53-AF85-981FEAF57BFB}"/>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181408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AF6C6-CA16-4C2B-8244-CFC2335867F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BEB71C2-9172-42D6-96B5-A000642DC6C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A0A2BEC-B8B2-4073-AC5B-7435116381B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CB6E7AA-E666-4C64-AADB-8AE67FFCA06A}"/>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6" name="Footer Placeholder 5">
            <a:extLst>
              <a:ext uri="{FF2B5EF4-FFF2-40B4-BE49-F238E27FC236}">
                <a16:creationId xmlns:a16="http://schemas.microsoft.com/office/drawing/2014/main" xmlns="" id="{ED930FE9-1443-49FD-BB22-A3A1BF0F8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2B618-49D8-4F09-9EB7-BEB209410714}"/>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290351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ACC19-0B04-4648-8B89-10D4C4F01BA3}"/>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5DFD50-4D5B-48D5-BFE9-336625F0F7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54439F5-0831-433A-A714-BE4D1D8A705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7DC8373-E2E4-412D-95B4-6B6BF22BE2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D46D72D-C2CF-4DAD-905F-311FFA043E5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CA27A59-FCE5-475D-96E7-F09F528E2AE3}"/>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8" name="Footer Placeholder 7">
            <a:extLst>
              <a:ext uri="{FF2B5EF4-FFF2-40B4-BE49-F238E27FC236}">
                <a16:creationId xmlns:a16="http://schemas.microsoft.com/office/drawing/2014/main" xmlns="" id="{04AFD0F7-45C5-42B9-B16E-E4244F3B94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C0E66FB-9B3D-4D88-A33E-8AEDD1BA7653}"/>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19878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A61D7-A467-44D6-BF90-6E4B3F050F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CB61C8E-9425-4226-AFA0-7D9CB0EB1A05}"/>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4" name="Footer Placeholder 3">
            <a:extLst>
              <a:ext uri="{FF2B5EF4-FFF2-40B4-BE49-F238E27FC236}">
                <a16:creationId xmlns:a16="http://schemas.microsoft.com/office/drawing/2014/main" xmlns="" id="{02218486-ABE5-4F42-8AC4-D8EFA8518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D12CB7-B670-4DDC-B8F6-3621CD15A462}"/>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184873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8E1688-891F-439C-A7F2-C6CC919489CC}"/>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3" name="Footer Placeholder 2">
            <a:extLst>
              <a:ext uri="{FF2B5EF4-FFF2-40B4-BE49-F238E27FC236}">
                <a16:creationId xmlns:a16="http://schemas.microsoft.com/office/drawing/2014/main" xmlns="" id="{417FF096-9634-47E0-A8CD-DA67D99A87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0FABE8-3F28-45D4-A2C2-8D19B4A230D9}"/>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243986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275B4-D544-4C63-BC55-1E0851A6E6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171B821-B144-4845-96CE-06F4C41B773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B354C91-CE6B-4928-A59E-192CD0DAEA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2982B4-434B-407D-8652-B59D21472918}"/>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6" name="Footer Placeholder 5">
            <a:extLst>
              <a:ext uri="{FF2B5EF4-FFF2-40B4-BE49-F238E27FC236}">
                <a16:creationId xmlns:a16="http://schemas.microsoft.com/office/drawing/2014/main" xmlns="" id="{6B650BC3-7CFE-49E1-A350-A7F300015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835E39-C69E-44C6-8E9B-3DE907D4753C}"/>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21402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1FCD4-D65E-4762-A9E2-FC0B43EEDF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982BDE-F512-4C0C-BAC4-F8C71AB7EF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2C20813E-807F-48AC-AD27-0432D1509A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A480BE0-34B6-4D7C-87AF-8893932506E9}"/>
              </a:ext>
            </a:extLst>
          </p:cNvPr>
          <p:cNvSpPr>
            <a:spLocks noGrp="1"/>
          </p:cNvSpPr>
          <p:nvPr>
            <p:ph type="dt" sz="half" idx="10"/>
          </p:nvPr>
        </p:nvSpPr>
        <p:spPr/>
        <p:txBody>
          <a:bodyPr/>
          <a:lstStyle/>
          <a:p>
            <a:fld id="{4512F1B0-EAA6-4201-989C-BCF2ADEF392E}" type="datetimeFigureOut">
              <a:rPr lang="en-US" smtClean="0"/>
              <a:t>1/24/2020</a:t>
            </a:fld>
            <a:endParaRPr lang="en-US"/>
          </a:p>
        </p:txBody>
      </p:sp>
      <p:sp>
        <p:nvSpPr>
          <p:cNvPr id="6" name="Footer Placeholder 5">
            <a:extLst>
              <a:ext uri="{FF2B5EF4-FFF2-40B4-BE49-F238E27FC236}">
                <a16:creationId xmlns:a16="http://schemas.microsoft.com/office/drawing/2014/main" xmlns="" id="{9F694B3D-3018-4D46-BBAD-6701CAEA4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0E5830-D71F-4DC9-9003-F1B5E64CDC59}"/>
              </a:ext>
            </a:extLst>
          </p:cNvPr>
          <p:cNvSpPr>
            <a:spLocks noGrp="1"/>
          </p:cNvSpPr>
          <p:nvPr>
            <p:ph type="sldNum" sz="quarter" idx="12"/>
          </p:nvPr>
        </p:nvSpPr>
        <p:spPr/>
        <p:txBody>
          <a:bodyPr/>
          <a:lstStyle/>
          <a:p>
            <a:fld id="{54BEB099-0712-4C26-9E84-FF939E68597D}" type="slidenum">
              <a:rPr lang="en-US" smtClean="0"/>
              <a:t>‹#›</a:t>
            </a:fld>
            <a:endParaRPr lang="en-US"/>
          </a:p>
        </p:txBody>
      </p:sp>
    </p:spTree>
    <p:extLst>
      <p:ext uri="{BB962C8B-B14F-4D97-AF65-F5344CB8AC3E}">
        <p14:creationId xmlns:p14="http://schemas.microsoft.com/office/powerpoint/2010/main" val="89588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69A1B2-B788-47E4-B266-17A8EDA5A5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30E2A2C-29F2-4144-9121-6DC75EF367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2F9FC70-4BE6-4C9C-A91A-FFE9B79798D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12F1B0-EAA6-4201-989C-BCF2ADEF392E}" type="datetimeFigureOut">
              <a:rPr lang="en-US" smtClean="0"/>
              <a:t>1/24/2020</a:t>
            </a:fld>
            <a:endParaRPr lang="en-US"/>
          </a:p>
        </p:txBody>
      </p:sp>
      <p:sp>
        <p:nvSpPr>
          <p:cNvPr id="5" name="Footer Placeholder 4">
            <a:extLst>
              <a:ext uri="{FF2B5EF4-FFF2-40B4-BE49-F238E27FC236}">
                <a16:creationId xmlns:a16="http://schemas.microsoft.com/office/drawing/2014/main" xmlns="" id="{3F3D5E6F-394B-49A4-B14B-D3F9B858B31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2D01AB1-ECD3-4BB8-9EAA-2AE431FC485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BEB099-0712-4C26-9E84-FF939E68597D}" type="slidenum">
              <a:rPr lang="en-US" smtClean="0"/>
              <a:t>‹#›</a:t>
            </a:fld>
            <a:endParaRPr lang="en-US"/>
          </a:p>
        </p:txBody>
      </p:sp>
    </p:spTree>
    <p:extLst>
      <p:ext uri="{BB962C8B-B14F-4D97-AF65-F5344CB8AC3E}">
        <p14:creationId xmlns:p14="http://schemas.microsoft.com/office/powerpoint/2010/main" val="190579926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audio4.wav"/><Relationship Id="rId7" Type="http://schemas.openxmlformats.org/officeDocument/2006/relationships/diagramQuickStyle" Target="../diagrams/quickStyle2.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audio1.wav"/><Relationship Id="rId7" Type="http://schemas.openxmlformats.org/officeDocument/2006/relationships/diagramQuickStyle" Target="../diagrams/quickStyle3.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4.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png"/><Relationship Id="rId7" Type="http://schemas.openxmlformats.org/officeDocument/2006/relationships/diagramColors" Target="../diagrams/colors5.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4.png"/><Relationship Id="rId7" Type="http://schemas.openxmlformats.org/officeDocument/2006/relationships/diagramColors" Target="../diagrams/colors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png"/><Relationship Id="rId7" Type="http://schemas.openxmlformats.org/officeDocument/2006/relationships/diagramColors" Target="../diagrams/colors7.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4.gif"/><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6.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2.wav"/><Relationship Id="rId1" Type="http://schemas.openxmlformats.org/officeDocument/2006/relationships/slideLayout" Target="../slideLayouts/slideLayout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audio2.wav"/><Relationship Id="rId7" Type="http://schemas.openxmlformats.org/officeDocument/2006/relationships/diagramQuickStyle" Target="../diagrams/quickStyle1.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4" y="-27384"/>
            <a:ext cx="9237236" cy="69279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568" y="2053297"/>
            <a:ext cx="8045792"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TỰ NHIÊN VÀ XÃ HỘI</a:t>
            </a:r>
          </a:p>
        </p:txBody>
      </p:sp>
      <p:sp>
        <p:nvSpPr>
          <p:cNvPr id="8" name="Rectangle 7">
            <a:extLst>
              <a:ext uri="{FF2B5EF4-FFF2-40B4-BE49-F238E27FC236}">
                <a16:creationId xmlns:a16="http://schemas.microsoft.com/office/drawing/2014/main" xmlns="" id="{A75AD252-FB03-4699-BC56-FD04D7B24BF2}"/>
              </a:ext>
            </a:extLst>
          </p:cNvPr>
          <p:cNvSpPr/>
          <p:nvPr/>
        </p:nvSpPr>
        <p:spPr>
          <a:xfrm>
            <a:off x="3652516" y="3411652"/>
            <a:ext cx="183896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Lớp</a:t>
            </a:r>
            <a:r>
              <a:rPr lang="en-US"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2</a:t>
            </a:r>
            <a:endParaRPr lang="en-US" sz="5400"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FD8408A3-D243-4281-A47D-4B4DF4167974}"/>
              </a:ext>
            </a:extLst>
          </p:cNvPr>
          <p:cNvSpPr/>
          <p:nvPr/>
        </p:nvSpPr>
        <p:spPr>
          <a:xfrm>
            <a:off x="3941056" y="1414517"/>
            <a:ext cx="126188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MÔN</a:t>
            </a:r>
            <a:endParaRPr lang="en-US" sz="3600" u="sng"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71606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3C562863-9E08-49E5-930C-C573A565D142}"/>
              </a:ext>
            </a:extLst>
          </p:cNvPr>
          <p:cNvSpPr txBox="1"/>
          <p:nvPr/>
        </p:nvSpPr>
        <p:spPr>
          <a:xfrm>
            <a:off x="0" y="633751"/>
            <a:ext cx="9144000" cy="754053"/>
          </a:xfrm>
          <a:prstGeom prst="rect">
            <a:avLst/>
          </a:prstGeom>
          <a:solidFill>
            <a:schemeClr val="bg1"/>
          </a:solidFill>
        </p:spPr>
        <p:txBody>
          <a:bodyPr wrap="square" rtlCol="0">
            <a:spAutoFit/>
          </a:bodyPr>
          <a:lstStyle/>
          <a:p>
            <a:endParaRPr lang="en-US" sz="700" b="1" u="sng" dirty="0">
              <a:latin typeface="HP001 5H" panose="020B0603050302020204" pitchFamily="34" charset="0"/>
              <a:cs typeface="HP001 5H" panose="020B0603050302020204" pitchFamily="34" charset="0"/>
            </a:endParaRPr>
          </a:p>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3" name="Rectangle: Rounded Corners 12">
            <a:extLst>
              <a:ext uri="{FF2B5EF4-FFF2-40B4-BE49-F238E27FC236}">
                <a16:creationId xmlns:a16="http://schemas.microsoft.com/office/drawing/2014/main" xmlns="" id="{10EB4A26-95DB-47FB-B50E-F6BD3920B9E3}"/>
              </a:ext>
            </a:extLst>
          </p:cNvPr>
          <p:cNvSpPr/>
          <p:nvPr/>
        </p:nvSpPr>
        <p:spPr>
          <a:xfrm>
            <a:off x="-2677" y="1242634"/>
            <a:ext cx="9144000" cy="1175643"/>
          </a:xfrm>
          <a:prstGeom prst="round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graphicFrame>
        <p:nvGraphicFramePr>
          <p:cNvPr id="2" name="Diagram 1">
            <a:extLst>
              <a:ext uri="{FF2B5EF4-FFF2-40B4-BE49-F238E27FC236}">
                <a16:creationId xmlns:a16="http://schemas.microsoft.com/office/drawing/2014/main" xmlns="" id="{24128C60-5830-45F4-8D07-065D2D52212E}"/>
              </a:ext>
            </a:extLst>
          </p:cNvPr>
          <p:cNvGraphicFramePr/>
          <p:nvPr>
            <p:extLst>
              <p:ext uri="{D42A27DB-BD31-4B8C-83A1-F6EECF244321}">
                <p14:modId xmlns:p14="http://schemas.microsoft.com/office/powerpoint/2010/main" val="4189613056"/>
              </p:ext>
            </p:extLst>
          </p:nvPr>
        </p:nvGraphicFramePr>
        <p:xfrm>
          <a:off x="81378" y="2016223"/>
          <a:ext cx="8961811" cy="5877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xmlns="" id="{D76FB194-7A33-479D-8979-A955CB1C31B0}"/>
              </a:ext>
            </a:extLst>
          </p:cNvPr>
          <p:cNvSpPr txBox="1"/>
          <p:nvPr/>
        </p:nvSpPr>
        <p:spPr>
          <a:xfrm>
            <a:off x="2633280" y="2425528"/>
            <a:ext cx="3872086" cy="646331"/>
          </a:xfrm>
          <a:prstGeom prst="rect">
            <a:avLst/>
          </a:prstGeom>
          <a:noFill/>
        </p:spPr>
        <p:txBody>
          <a:bodyPr wrap="none" rtlCol="0">
            <a:spAutoFit/>
          </a:bodyPr>
          <a:lstStyle/>
          <a:p>
            <a:r>
              <a:rPr lang="en-US" sz="3600" b="1" dirty="0"/>
              <a:t>THẢO LUẬN NHÓM</a:t>
            </a:r>
            <a:endParaRPr lang="vi-VN" sz="3600" b="1" dirty="0"/>
          </a:p>
        </p:txBody>
      </p:sp>
    </p:spTree>
    <p:extLst>
      <p:ext uri="{BB962C8B-B14F-4D97-AF65-F5344CB8AC3E}">
        <p14:creationId xmlns:p14="http://schemas.microsoft.com/office/powerpoint/2010/main" val="2987762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xmlns="" id="{24128C60-5830-45F4-8D07-065D2D52212E}"/>
              </a:ext>
            </a:extLst>
          </p:cNvPr>
          <p:cNvGraphicFramePr/>
          <p:nvPr/>
        </p:nvGraphicFramePr>
        <p:xfrm>
          <a:off x="81378" y="2016223"/>
          <a:ext cx="8961811" cy="5877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xmlns="" id="{D76FB194-7A33-479D-8979-A955CB1C31B0}"/>
              </a:ext>
            </a:extLst>
          </p:cNvPr>
          <p:cNvSpPr txBox="1"/>
          <p:nvPr/>
        </p:nvSpPr>
        <p:spPr>
          <a:xfrm>
            <a:off x="2633280" y="2425528"/>
            <a:ext cx="3872086" cy="646331"/>
          </a:xfrm>
          <a:prstGeom prst="rect">
            <a:avLst/>
          </a:prstGeom>
          <a:noFill/>
        </p:spPr>
        <p:txBody>
          <a:bodyPr wrap="none" rtlCol="0">
            <a:spAutoFit/>
          </a:bodyPr>
          <a:lstStyle/>
          <a:p>
            <a:r>
              <a:rPr lang="en-US" sz="3600" b="1" dirty="0"/>
              <a:t>THẢO LUẬN NHÓM</a:t>
            </a:r>
            <a:endParaRPr lang="vi-VN" sz="3600" b="1" dirty="0"/>
          </a:p>
        </p:txBody>
      </p:sp>
      <p:sp>
        <p:nvSpPr>
          <p:cNvPr id="8" name="Oval 7">
            <a:extLst>
              <a:ext uri="{FF2B5EF4-FFF2-40B4-BE49-F238E27FC236}">
                <a16:creationId xmlns:a16="http://schemas.microsoft.com/office/drawing/2014/main" xmlns="" id="{24C2B7F6-AFAE-4344-9A8C-7F119D9D5009}"/>
              </a:ext>
            </a:extLst>
          </p:cNvPr>
          <p:cNvSpPr/>
          <p:nvPr/>
        </p:nvSpPr>
        <p:spPr>
          <a:xfrm>
            <a:off x="3584128" y="311932"/>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chemeClr val="bg1"/>
                </a:solidFill>
              </a:rPr>
              <a:t>HẾT GIỜ</a:t>
            </a:r>
          </a:p>
        </p:txBody>
      </p:sp>
      <p:sp>
        <p:nvSpPr>
          <p:cNvPr id="9" name="Oval 8">
            <a:extLst>
              <a:ext uri="{FF2B5EF4-FFF2-40B4-BE49-F238E27FC236}">
                <a16:creationId xmlns:a16="http://schemas.microsoft.com/office/drawing/2014/main" xmlns="" id="{A3E51580-A033-430A-981C-1D8F06081994}"/>
              </a:ext>
            </a:extLst>
          </p:cNvPr>
          <p:cNvSpPr/>
          <p:nvPr/>
        </p:nvSpPr>
        <p:spPr>
          <a:xfrm>
            <a:off x="3585167"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1</a:t>
            </a:r>
          </a:p>
        </p:txBody>
      </p:sp>
      <p:sp>
        <p:nvSpPr>
          <p:cNvPr id="10" name="Oval 9">
            <a:extLst>
              <a:ext uri="{FF2B5EF4-FFF2-40B4-BE49-F238E27FC236}">
                <a16:creationId xmlns:a16="http://schemas.microsoft.com/office/drawing/2014/main" xmlns="" id="{998AC177-DD8A-4252-AA6C-5AC9DE96BC09}"/>
              </a:ext>
            </a:extLst>
          </p:cNvPr>
          <p:cNvSpPr/>
          <p:nvPr/>
        </p:nvSpPr>
        <p:spPr>
          <a:xfrm>
            <a:off x="3575582"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2</a:t>
            </a:r>
          </a:p>
        </p:txBody>
      </p:sp>
      <p:sp>
        <p:nvSpPr>
          <p:cNvPr id="11" name="Oval 10">
            <a:extLst>
              <a:ext uri="{FF2B5EF4-FFF2-40B4-BE49-F238E27FC236}">
                <a16:creationId xmlns:a16="http://schemas.microsoft.com/office/drawing/2014/main" xmlns="" id="{3F690527-FF56-4E13-8E81-DAE361DF11FF}"/>
              </a:ext>
            </a:extLst>
          </p:cNvPr>
          <p:cNvSpPr/>
          <p:nvPr/>
        </p:nvSpPr>
        <p:spPr>
          <a:xfrm>
            <a:off x="3585397" y="311765"/>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3</a:t>
            </a:r>
          </a:p>
        </p:txBody>
      </p:sp>
      <p:sp>
        <p:nvSpPr>
          <p:cNvPr id="14" name="Oval 13">
            <a:extLst>
              <a:ext uri="{FF2B5EF4-FFF2-40B4-BE49-F238E27FC236}">
                <a16:creationId xmlns:a16="http://schemas.microsoft.com/office/drawing/2014/main" xmlns="" id="{605350CA-7404-4EF7-B896-93CBE2040AD1}"/>
              </a:ext>
            </a:extLst>
          </p:cNvPr>
          <p:cNvSpPr/>
          <p:nvPr/>
        </p:nvSpPr>
        <p:spPr>
          <a:xfrm>
            <a:off x="3566548"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4</a:t>
            </a:r>
          </a:p>
        </p:txBody>
      </p:sp>
      <p:sp>
        <p:nvSpPr>
          <p:cNvPr id="15" name="Oval 14">
            <a:extLst>
              <a:ext uri="{FF2B5EF4-FFF2-40B4-BE49-F238E27FC236}">
                <a16:creationId xmlns:a16="http://schemas.microsoft.com/office/drawing/2014/main" xmlns="" id="{E950EEB4-CAB6-4486-B41A-6430398D7D8F}"/>
              </a:ext>
            </a:extLst>
          </p:cNvPr>
          <p:cNvSpPr/>
          <p:nvPr/>
        </p:nvSpPr>
        <p:spPr>
          <a:xfrm>
            <a:off x="3570383"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5</a:t>
            </a:r>
          </a:p>
        </p:txBody>
      </p:sp>
      <p:sp>
        <p:nvSpPr>
          <p:cNvPr id="16" name="Oval 15">
            <a:extLst>
              <a:ext uri="{FF2B5EF4-FFF2-40B4-BE49-F238E27FC236}">
                <a16:creationId xmlns:a16="http://schemas.microsoft.com/office/drawing/2014/main" xmlns="" id="{985746EA-A6DD-48A9-A909-CCFF000A2E7A}"/>
              </a:ext>
            </a:extLst>
          </p:cNvPr>
          <p:cNvSpPr/>
          <p:nvPr/>
        </p:nvSpPr>
        <p:spPr>
          <a:xfrm>
            <a:off x="3585397"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6</a:t>
            </a:r>
          </a:p>
        </p:txBody>
      </p:sp>
      <p:sp>
        <p:nvSpPr>
          <p:cNvPr id="17" name="Oval 16">
            <a:extLst>
              <a:ext uri="{FF2B5EF4-FFF2-40B4-BE49-F238E27FC236}">
                <a16:creationId xmlns:a16="http://schemas.microsoft.com/office/drawing/2014/main" xmlns="" id="{1818BFCA-F164-4A3E-8DD2-850FFF8EE334}"/>
              </a:ext>
            </a:extLst>
          </p:cNvPr>
          <p:cNvSpPr/>
          <p:nvPr/>
        </p:nvSpPr>
        <p:spPr>
          <a:xfrm>
            <a:off x="3556963" y="309384"/>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7</a:t>
            </a:r>
          </a:p>
        </p:txBody>
      </p:sp>
      <p:sp>
        <p:nvSpPr>
          <p:cNvPr id="18" name="Oval 17">
            <a:extLst>
              <a:ext uri="{FF2B5EF4-FFF2-40B4-BE49-F238E27FC236}">
                <a16:creationId xmlns:a16="http://schemas.microsoft.com/office/drawing/2014/main" xmlns="" id="{F0EDAE68-F2D0-41A4-9C76-3740D57F993D}"/>
              </a:ext>
            </a:extLst>
          </p:cNvPr>
          <p:cNvSpPr/>
          <p:nvPr/>
        </p:nvSpPr>
        <p:spPr>
          <a:xfrm>
            <a:off x="3576873" y="319899"/>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8</a:t>
            </a:r>
          </a:p>
        </p:txBody>
      </p:sp>
      <p:sp>
        <p:nvSpPr>
          <p:cNvPr id="19" name="Oval 18">
            <a:extLst>
              <a:ext uri="{FF2B5EF4-FFF2-40B4-BE49-F238E27FC236}">
                <a16:creationId xmlns:a16="http://schemas.microsoft.com/office/drawing/2014/main" xmlns="" id="{81E5EC08-9926-4FC2-B6BB-12F9831687C7}"/>
              </a:ext>
            </a:extLst>
          </p:cNvPr>
          <p:cNvSpPr/>
          <p:nvPr/>
        </p:nvSpPr>
        <p:spPr>
          <a:xfrm>
            <a:off x="3566666" y="319899"/>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9</a:t>
            </a:r>
          </a:p>
        </p:txBody>
      </p:sp>
      <p:sp>
        <p:nvSpPr>
          <p:cNvPr id="20" name="Oval 19">
            <a:extLst>
              <a:ext uri="{FF2B5EF4-FFF2-40B4-BE49-F238E27FC236}">
                <a16:creationId xmlns:a16="http://schemas.microsoft.com/office/drawing/2014/main" xmlns="" id="{8A8A687A-0A0D-4B91-BF01-2AB55196E476}"/>
              </a:ext>
            </a:extLst>
          </p:cNvPr>
          <p:cNvSpPr/>
          <p:nvPr/>
        </p:nvSpPr>
        <p:spPr>
          <a:xfrm>
            <a:off x="3570265" y="315749"/>
            <a:ext cx="1970390" cy="1896258"/>
          </a:xfrm>
          <a:prstGeom prst="ellipse">
            <a:avLst/>
          </a:prstGeom>
          <a:solidFill>
            <a:srgbClr val="FF0000"/>
          </a:solidFill>
          <a:ln w="762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a:solidFill>
                  <a:schemeClr val="bg1"/>
                </a:solidFill>
              </a:rPr>
              <a:t>10</a:t>
            </a:r>
          </a:p>
        </p:txBody>
      </p:sp>
      <p:grpSp>
        <p:nvGrpSpPr>
          <p:cNvPr id="21" name="Group 20">
            <a:extLst>
              <a:ext uri="{FF2B5EF4-FFF2-40B4-BE49-F238E27FC236}">
                <a16:creationId xmlns:a16="http://schemas.microsoft.com/office/drawing/2014/main" xmlns="" id="{873F98F5-5EED-4CE6-B890-05E7B39492A3}"/>
              </a:ext>
            </a:extLst>
          </p:cNvPr>
          <p:cNvGrpSpPr/>
          <p:nvPr/>
        </p:nvGrpSpPr>
        <p:grpSpPr>
          <a:xfrm>
            <a:off x="3562397" y="308579"/>
            <a:ext cx="1974473" cy="1898507"/>
            <a:chOff x="2708536" y="2921419"/>
            <a:chExt cx="2741975" cy="2811643"/>
          </a:xfrm>
        </p:grpSpPr>
        <p:sp>
          <p:nvSpPr>
            <p:cNvPr id="22" name="Oval 21">
              <a:extLst>
                <a:ext uri="{FF2B5EF4-FFF2-40B4-BE49-F238E27FC236}">
                  <a16:creationId xmlns:a16="http://schemas.microsoft.com/office/drawing/2014/main" xmlns="" id="{03099369-6945-4403-B032-5274CCF0A31B}"/>
                </a:ext>
              </a:extLst>
            </p:cNvPr>
            <p:cNvSpPr/>
            <p:nvPr/>
          </p:nvSpPr>
          <p:spPr>
            <a:xfrm>
              <a:off x="2714207" y="2924750"/>
              <a:ext cx="2736304" cy="2808312"/>
            </a:xfrm>
            <a:prstGeom prst="ellipse">
              <a:avLst/>
            </a:prstGeom>
            <a:ln w="762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900"/>
            </a:p>
          </p:txBody>
        </p:sp>
        <p:sp>
          <p:nvSpPr>
            <p:cNvPr id="23" name="Oval 22">
              <a:extLst>
                <a:ext uri="{FF2B5EF4-FFF2-40B4-BE49-F238E27FC236}">
                  <a16:creationId xmlns:a16="http://schemas.microsoft.com/office/drawing/2014/main" xmlns="" id="{D24AA77F-6661-4D60-8A3C-62C39B59F9BC}"/>
                </a:ext>
              </a:extLst>
            </p:cNvPr>
            <p:cNvSpPr/>
            <p:nvPr/>
          </p:nvSpPr>
          <p:spPr>
            <a:xfrm>
              <a:off x="4027119" y="4272731"/>
              <a:ext cx="127248" cy="1123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a:p>
          </p:txBody>
        </p:sp>
        <p:sp>
          <p:nvSpPr>
            <p:cNvPr id="24" name="Rectangle 23">
              <a:extLst>
                <a:ext uri="{FF2B5EF4-FFF2-40B4-BE49-F238E27FC236}">
                  <a16:creationId xmlns:a16="http://schemas.microsoft.com/office/drawing/2014/main" xmlns="" id="{A9D29B64-AFB9-4ADF-A8C4-47F1192E3112}"/>
                </a:ext>
              </a:extLst>
            </p:cNvPr>
            <p:cNvSpPr/>
            <p:nvPr/>
          </p:nvSpPr>
          <p:spPr>
            <a:xfrm>
              <a:off x="3852402" y="2921419"/>
              <a:ext cx="456797"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12</a:t>
              </a:r>
            </a:p>
          </p:txBody>
        </p:sp>
        <p:sp>
          <p:nvSpPr>
            <p:cNvPr id="25" name="Rectangle 24">
              <a:extLst>
                <a:ext uri="{FF2B5EF4-FFF2-40B4-BE49-F238E27FC236}">
                  <a16:creationId xmlns:a16="http://schemas.microsoft.com/office/drawing/2014/main" xmlns="" id="{87CA8003-680A-4C14-A9F1-4E2A355DD29C}"/>
                </a:ext>
              </a:extLst>
            </p:cNvPr>
            <p:cNvSpPr/>
            <p:nvPr/>
          </p:nvSpPr>
          <p:spPr>
            <a:xfrm>
              <a:off x="5069691" y="4059034"/>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3</a:t>
              </a:r>
            </a:p>
          </p:txBody>
        </p:sp>
        <p:sp>
          <p:nvSpPr>
            <p:cNvPr id="26" name="Rectangle 25">
              <a:extLst>
                <a:ext uri="{FF2B5EF4-FFF2-40B4-BE49-F238E27FC236}">
                  <a16:creationId xmlns:a16="http://schemas.microsoft.com/office/drawing/2014/main" xmlns="" id="{6CDDC671-033E-4DFD-AA40-FE0CCBA5CCD0}"/>
                </a:ext>
              </a:extLst>
            </p:cNvPr>
            <p:cNvSpPr/>
            <p:nvPr/>
          </p:nvSpPr>
          <p:spPr>
            <a:xfrm>
              <a:off x="3893384" y="5209842"/>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6</a:t>
              </a:r>
            </a:p>
          </p:txBody>
        </p:sp>
        <p:sp>
          <p:nvSpPr>
            <p:cNvPr id="27" name="Rectangle 26">
              <a:extLst>
                <a:ext uri="{FF2B5EF4-FFF2-40B4-BE49-F238E27FC236}">
                  <a16:creationId xmlns:a16="http://schemas.microsoft.com/office/drawing/2014/main" xmlns="" id="{2FE608C6-2CB0-4AC5-AB43-A83EDD95A9B9}"/>
                </a:ext>
              </a:extLst>
            </p:cNvPr>
            <p:cNvSpPr/>
            <p:nvPr/>
          </p:nvSpPr>
          <p:spPr>
            <a:xfrm>
              <a:off x="2708536" y="4074108"/>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9</a:t>
              </a:r>
            </a:p>
          </p:txBody>
        </p:sp>
        <p:sp>
          <p:nvSpPr>
            <p:cNvPr id="28" name="Right Arrow 24">
              <a:extLst>
                <a:ext uri="{FF2B5EF4-FFF2-40B4-BE49-F238E27FC236}">
                  <a16:creationId xmlns:a16="http://schemas.microsoft.com/office/drawing/2014/main" xmlns="" id="{6C638CB8-8369-4B31-9686-4B3BDFB4ED0E}"/>
                </a:ext>
              </a:extLst>
            </p:cNvPr>
            <p:cNvSpPr/>
            <p:nvPr/>
          </p:nvSpPr>
          <p:spPr>
            <a:xfrm rot="2034777">
              <a:off x="4003191" y="4454145"/>
              <a:ext cx="802748" cy="152104"/>
            </a:xfrm>
            <a:prstGeom prst="rightArrow">
              <a:avLst/>
            </a:prstGeom>
            <a:solidFill>
              <a:schemeClr val="accent2">
                <a:lumMod val="75000"/>
              </a:schemeClr>
            </a:solidFill>
            <a:ln>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29" name="Right Arrow 25">
              <a:extLst>
                <a:ext uri="{FF2B5EF4-FFF2-40B4-BE49-F238E27FC236}">
                  <a16:creationId xmlns:a16="http://schemas.microsoft.com/office/drawing/2014/main" xmlns="" id="{4E7A1622-6E15-49EF-8D8F-6C728B1B5838}"/>
                </a:ext>
              </a:extLst>
            </p:cNvPr>
            <p:cNvSpPr/>
            <p:nvPr/>
          </p:nvSpPr>
          <p:spPr>
            <a:xfrm rot="9245209">
              <a:off x="3519501" y="4357962"/>
              <a:ext cx="605413" cy="171807"/>
            </a:xfrm>
            <a:prstGeom prst="rightArrow">
              <a:avLst/>
            </a:prstGeom>
            <a:solidFill>
              <a:schemeClr val="accent2">
                <a:lumMod val="75000"/>
              </a:schemeClr>
            </a:solidFill>
            <a:ln>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grpSp>
      <p:grpSp>
        <p:nvGrpSpPr>
          <p:cNvPr id="30" name="Group 29">
            <a:extLst>
              <a:ext uri="{FF2B5EF4-FFF2-40B4-BE49-F238E27FC236}">
                <a16:creationId xmlns:a16="http://schemas.microsoft.com/office/drawing/2014/main" xmlns="" id="{34580FDC-C6D4-407B-A124-F884D0855200}"/>
              </a:ext>
            </a:extLst>
          </p:cNvPr>
          <p:cNvGrpSpPr/>
          <p:nvPr/>
        </p:nvGrpSpPr>
        <p:grpSpPr>
          <a:xfrm>
            <a:off x="3570943" y="322448"/>
            <a:ext cx="1974473" cy="1898507"/>
            <a:chOff x="4891015" y="2970231"/>
            <a:chExt cx="2741975" cy="2811643"/>
          </a:xfrm>
        </p:grpSpPr>
        <p:sp>
          <p:nvSpPr>
            <p:cNvPr id="31" name="Oval 30">
              <a:extLst>
                <a:ext uri="{FF2B5EF4-FFF2-40B4-BE49-F238E27FC236}">
                  <a16:creationId xmlns:a16="http://schemas.microsoft.com/office/drawing/2014/main" xmlns="" id="{5A5D12E5-2F56-4B01-ADE7-E23DCB958869}"/>
                </a:ext>
              </a:extLst>
            </p:cNvPr>
            <p:cNvSpPr/>
            <p:nvPr/>
          </p:nvSpPr>
          <p:spPr>
            <a:xfrm>
              <a:off x="4896686" y="2973562"/>
              <a:ext cx="2736304" cy="2808312"/>
            </a:xfrm>
            <a:prstGeom prst="ellipse">
              <a:avLst/>
            </a:prstGeom>
            <a:ln w="762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900"/>
            </a:p>
          </p:txBody>
        </p:sp>
        <p:sp>
          <p:nvSpPr>
            <p:cNvPr id="32" name="Oval 31">
              <a:extLst>
                <a:ext uri="{FF2B5EF4-FFF2-40B4-BE49-F238E27FC236}">
                  <a16:creationId xmlns:a16="http://schemas.microsoft.com/office/drawing/2014/main" xmlns="" id="{8BA300AB-B082-4F7E-943B-F9519AC6CBB4}"/>
                </a:ext>
              </a:extLst>
            </p:cNvPr>
            <p:cNvSpPr/>
            <p:nvPr/>
          </p:nvSpPr>
          <p:spPr>
            <a:xfrm>
              <a:off x="6209598" y="4321543"/>
              <a:ext cx="127248" cy="1123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a:p>
          </p:txBody>
        </p:sp>
        <p:sp>
          <p:nvSpPr>
            <p:cNvPr id="33" name="Rectangle 32">
              <a:extLst>
                <a:ext uri="{FF2B5EF4-FFF2-40B4-BE49-F238E27FC236}">
                  <a16:creationId xmlns:a16="http://schemas.microsoft.com/office/drawing/2014/main" xmlns="" id="{159148EE-D500-4B5F-BECD-F68E08D1AAE5}"/>
                </a:ext>
              </a:extLst>
            </p:cNvPr>
            <p:cNvSpPr/>
            <p:nvPr/>
          </p:nvSpPr>
          <p:spPr>
            <a:xfrm>
              <a:off x="6034881" y="2970231"/>
              <a:ext cx="456797" cy="387438"/>
            </a:xfrm>
            <a:prstGeom prst="rect">
              <a:avLst/>
            </a:prstGeom>
            <a:noFill/>
          </p:spPr>
          <p:txBody>
            <a:bodyPr wrap="none" lIns="91440" tIns="45720" rIns="91440" bIns="45720">
              <a:spAutoFit/>
            </a:bodyPr>
            <a:lstStyle/>
            <a:p>
              <a:pPr algn="ctr"/>
              <a:r>
                <a:rPr lang="en-US" sz="1100" b="1" dirty="0">
                  <a:ln w="1905"/>
                  <a:solidFill>
                    <a:srgbClr val="0070C0"/>
                  </a:solidFill>
                  <a:effectLst>
                    <a:innerShdw blurRad="69850" dist="43180" dir="5400000">
                      <a:srgbClr val="000000">
                        <a:alpha val="65000"/>
                      </a:srgbClr>
                    </a:innerShdw>
                  </a:effectLst>
                </a:rPr>
                <a:t>12</a:t>
              </a:r>
            </a:p>
          </p:txBody>
        </p:sp>
        <p:sp>
          <p:nvSpPr>
            <p:cNvPr id="34" name="Rectangle 33">
              <a:extLst>
                <a:ext uri="{FF2B5EF4-FFF2-40B4-BE49-F238E27FC236}">
                  <a16:creationId xmlns:a16="http://schemas.microsoft.com/office/drawing/2014/main" xmlns="" id="{8DCE040C-2141-4162-9E74-B993552A80CB}"/>
                </a:ext>
              </a:extLst>
            </p:cNvPr>
            <p:cNvSpPr/>
            <p:nvPr/>
          </p:nvSpPr>
          <p:spPr>
            <a:xfrm>
              <a:off x="7252170" y="4107846"/>
              <a:ext cx="356624" cy="387438"/>
            </a:xfrm>
            <a:prstGeom prst="rect">
              <a:avLst/>
            </a:prstGeom>
            <a:noFill/>
          </p:spPr>
          <p:txBody>
            <a:bodyPr wrap="none" lIns="91440" tIns="45720" rIns="91440" bIns="45720">
              <a:spAutoFit/>
            </a:bodyPr>
            <a:lstStyle/>
            <a:p>
              <a:pPr algn="ctr"/>
              <a:r>
                <a:rPr lang="en-US" sz="1100" b="1" dirty="0">
                  <a:ln w="1905"/>
                  <a:solidFill>
                    <a:srgbClr val="0070C0"/>
                  </a:solidFill>
                  <a:effectLst>
                    <a:innerShdw blurRad="69850" dist="43180" dir="5400000">
                      <a:srgbClr val="000000">
                        <a:alpha val="65000"/>
                      </a:srgbClr>
                    </a:innerShdw>
                  </a:effectLst>
                </a:rPr>
                <a:t>3</a:t>
              </a:r>
            </a:p>
          </p:txBody>
        </p:sp>
        <p:sp>
          <p:nvSpPr>
            <p:cNvPr id="35" name="Rectangle 34">
              <a:extLst>
                <a:ext uri="{FF2B5EF4-FFF2-40B4-BE49-F238E27FC236}">
                  <a16:creationId xmlns:a16="http://schemas.microsoft.com/office/drawing/2014/main" xmlns="" id="{82BD9DEF-50AB-475D-A290-80DD2C172CAF}"/>
                </a:ext>
              </a:extLst>
            </p:cNvPr>
            <p:cNvSpPr/>
            <p:nvPr/>
          </p:nvSpPr>
          <p:spPr>
            <a:xfrm>
              <a:off x="6075863" y="5258654"/>
              <a:ext cx="356624" cy="387438"/>
            </a:xfrm>
            <a:prstGeom prst="rect">
              <a:avLst/>
            </a:prstGeom>
            <a:noFill/>
          </p:spPr>
          <p:txBody>
            <a:bodyPr wrap="none" lIns="91440" tIns="45720" rIns="91440" bIns="45720">
              <a:spAutoFit/>
            </a:bodyPr>
            <a:lstStyle/>
            <a:p>
              <a:pPr algn="ctr"/>
              <a:r>
                <a:rPr lang="en-US" sz="1100" b="1" dirty="0">
                  <a:ln w="1905"/>
                  <a:solidFill>
                    <a:srgbClr val="0070C0"/>
                  </a:solidFill>
                  <a:effectLst>
                    <a:innerShdw blurRad="69850" dist="43180" dir="5400000">
                      <a:srgbClr val="000000">
                        <a:alpha val="65000"/>
                      </a:srgbClr>
                    </a:innerShdw>
                  </a:effectLst>
                </a:rPr>
                <a:t>6</a:t>
              </a:r>
            </a:p>
          </p:txBody>
        </p:sp>
        <p:sp>
          <p:nvSpPr>
            <p:cNvPr id="36" name="Rectangle 35">
              <a:extLst>
                <a:ext uri="{FF2B5EF4-FFF2-40B4-BE49-F238E27FC236}">
                  <a16:creationId xmlns:a16="http://schemas.microsoft.com/office/drawing/2014/main" xmlns="" id="{7885B4A6-A56D-4E23-B493-B1461028DA34}"/>
                </a:ext>
              </a:extLst>
            </p:cNvPr>
            <p:cNvSpPr/>
            <p:nvPr/>
          </p:nvSpPr>
          <p:spPr>
            <a:xfrm>
              <a:off x="4891015" y="4122920"/>
              <a:ext cx="356624" cy="387438"/>
            </a:xfrm>
            <a:prstGeom prst="rect">
              <a:avLst/>
            </a:prstGeom>
            <a:noFill/>
          </p:spPr>
          <p:txBody>
            <a:bodyPr wrap="none" lIns="91440" tIns="45720" rIns="91440" bIns="45720">
              <a:spAutoFit/>
            </a:bodyPr>
            <a:lstStyle/>
            <a:p>
              <a:pPr algn="ctr"/>
              <a:r>
                <a:rPr lang="en-US" sz="1100" b="1" dirty="0">
                  <a:ln w="1905"/>
                  <a:solidFill>
                    <a:srgbClr val="0070C0"/>
                  </a:solidFill>
                  <a:effectLst>
                    <a:innerShdw blurRad="69850" dist="43180" dir="5400000">
                      <a:srgbClr val="000000">
                        <a:alpha val="65000"/>
                      </a:srgbClr>
                    </a:innerShdw>
                  </a:effectLst>
                </a:rPr>
                <a:t>9</a:t>
              </a:r>
            </a:p>
          </p:txBody>
        </p:sp>
        <p:sp>
          <p:nvSpPr>
            <p:cNvPr id="37" name="Right Arrow 33">
              <a:extLst>
                <a:ext uri="{FF2B5EF4-FFF2-40B4-BE49-F238E27FC236}">
                  <a16:creationId xmlns:a16="http://schemas.microsoft.com/office/drawing/2014/main" xmlns="" id="{4CD1B078-8E64-4DDD-B6ED-D4F822A995EA}"/>
                </a:ext>
              </a:extLst>
            </p:cNvPr>
            <p:cNvSpPr/>
            <p:nvPr/>
          </p:nvSpPr>
          <p:spPr>
            <a:xfrm rot="1775893">
              <a:off x="6206935" y="4486703"/>
              <a:ext cx="802748" cy="124852"/>
            </a:xfrm>
            <a:prstGeom prst="rightArrow">
              <a:avLst/>
            </a:prstGeom>
            <a:solidFill>
              <a:srgbClr val="0070C0"/>
            </a:solidFill>
            <a:ln>
              <a:solidFill>
                <a:srgbClr val="0070C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solidFill>
                  <a:srgbClr val="0070C0"/>
                </a:solidFill>
              </a:endParaRPr>
            </a:p>
          </p:txBody>
        </p:sp>
        <p:sp>
          <p:nvSpPr>
            <p:cNvPr id="38" name="Right Arrow 34">
              <a:extLst>
                <a:ext uri="{FF2B5EF4-FFF2-40B4-BE49-F238E27FC236}">
                  <a16:creationId xmlns:a16="http://schemas.microsoft.com/office/drawing/2014/main" xmlns="" id="{14412F41-170B-47B3-8F98-C1102A57FA2C}"/>
                </a:ext>
              </a:extLst>
            </p:cNvPr>
            <p:cNvSpPr/>
            <p:nvPr/>
          </p:nvSpPr>
          <p:spPr>
            <a:xfrm rot="8998971">
              <a:off x="5729059" y="4434778"/>
              <a:ext cx="605413" cy="171807"/>
            </a:xfrm>
            <a:prstGeom prst="rightArrow">
              <a:avLst/>
            </a:prstGeom>
            <a:solidFill>
              <a:srgbClr val="0070C0"/>
            </a:solidFill>
            <a:ln>
              <a:solidFill>
                <a:srgbClr val="0070C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solidFill>
                  <a:srgbClr val="0070C0"/>
                </a:solidFill>
              </a:endParaRPr>
            </a:p>
          </p:txBody>
        </p:sp>
      </p:grpSp>
      <p:grpSp>
        <p:nvGrpSpPr>
          <p:cNvPr id="39" name="Group 38">
            <a:extLst>
              <a:ext uri="{FF2B5EF4-FFF2-40B4-BE49-F238E27FC236}">
                <a16:creationId xmlns:a16="http://schemas.microsoft.com/office/drawing/2014/main" xmlns="" id="{39F3ED69-166C-48D2-B47B-D4C4C13429EA}"/>
              </a:ext>
            </a:extLst>
          </p:cNvPr>
          <p:cNvGrpSpPr/>
          <p:nvPr/>
        </p:nvGrpSpPr>
        <p:grpSpPr>
          <a:xfrm>
            <a:off x="3575699" y="331430"/>
            <a:ext cx="1974473" cy="1898507"/>
            <a:chOff x="2406089" y="1124744"/>
            <a:chExt cx="2741975" cy="2811643"/>
          </a:xfrm>
        </p:grpSpPr>
        <p:grpSp>
          <p:nvGrpSpPr>
            <p:cNvPr id="40" name="Group 39">
              <a:extLst>
                <a:ext uri="{FF2B5EF4-FFF2-40B4-BE49-F238E27FC236}">
                  <a16:creationId xmlns:a16="http://schemas.microsoft.com/office/drawing/2014/main" xmlns="" id="{B95BA1FB-F244-416C-8E4B-00F2A5609583}"/>
                </a:ext>
              </a:extLst>
            </p:cNvPr>
            <p:cNvGrpSpPr/>
            <p:nvPr/>
          </p:nvGrpSpPr>
          <p:grpSpPr>
            <a:xfrm>
              <a:off x="2406089" y="1124744"/>
              <a:ext cx="2741975" cy="2811643"/>
              <a:chOff x="2406089" y="1124744"/>
              <a:chExt cx="2741975" cy="2811643"/>
            </a:xfrm>
          </p:grpSpPr>
          <p:sp>
            <p:nvSpPr>
              <p:cNvPr id="43" name="Oval 42">
                <a:extLst>
                  <a:ext uri="{FF2B5EF4-FFF2-40B4-BE49-F238E27FC236}">
                    <a16:creationId xmlns:a16="http://schemas.microsoft.com/office/drawing/2014/main" xmlns="" id="{E44C811E-4132-4390-B87C-35873357BA5A}"/>
                  </a:ext>
                </a:extLst>
              </p:cNvPr>
              <p:cNvSpPr/>
              <p:nvPr/>
            </p:nvSpPr>
            <p:spPr>
              <a:xfrm>
                <a:off x="2411760" y="1128075"/>
                <a:ext cx="2736304" cy="2808312"/>
              </a:xfrm>
              <a:prstGeom prst="ellipse">
                <a:avLst/>
              </a:prstGeom>
              <a:ln w="76200"/>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900"/>
              </a:p>
            </p:txBody>
          </p:sp>
          <p:sp>
            <p:nvSpPr>
              <p:cNvPr id="44" name="Oval 43">
                <a:extLst>
                  <a:ext uri="{FF2B5EF4-FFF2-40B4-BE49-F238E27FC236}">
                    <a16:creationId xmlns:a16="http://schemas.microsoft.com/office/drawing/2014/main" xmlns="" id="{EBD55685-9707-4ABE-9130-4F1E98FE338F}"/>
                  </a:ext>
                </a:extLst>
              </p:cNvPr>
              <p:cNvSpPr/>
              <p:nvPr/>
            </p:nvSpPr>
            <p:spPr>
              <a:xfrm>
                <a:off x="3724672" y="2476056"/>
                <a:ext cx="127248" cy="1123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a:p>
            </p:txBody>
          </p:sp>
          <p:sp>
            <p:nvSpPr>
              <p:cNvPr id="45" name="Rectangle 44">
                <a:extLst>
                  <a:ext uri="{FF2B5EF4-FFF2-40B4-BE49-F238E27FC236}">
                    <a16:creationId xmlns:a16="http://schemas.microsoft.com/office/drawing/2014/main" xmlns="" id="{50B0203F-5A26-4E37-BB07-BFE662DA4F76}"/>
                  </a:ext>
                </a:extLst>
              </p:cNvPr>
              <p:cNvSpPr/>
              <p:nvPr/>
            </p:nvSpPr>
            <p:spPr>
              <a:xfrm>
                <a:off x="3549955" y="1124744"/>
                <a:ext cx="456797" cy="387438"/>
              </a:xfrm>
              <a:prstGeom prst="rect">
                <a:avLst/>
              </a:prstGeom>
              <a:noFill/>
            </p:spPr>
            <p:txBody>
              <a:bodyPr wrap="none" lIns="91440" tIns="45720" rIns="91440" bIns="45720">
                <a:spAutoFit/>
              </a:bodyPr>
              <a:lstStyle/>
              <a:p>
                <a:pPr algn="ctr"/>
                <a:r>
                  <a:rPr lang="en-US" sz="1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a:t>
                </a:r>
              </a:p>
            </p:txBody>
          </p:sp>
          <p:sp>
            <p:nvSpPr>
              <p:cNvPr id="46" name="Rectangle 45">
                <a:extLst>
                  <a:ext uri="{FF2B5EF4-FFF2-40B4-BE49-F238E27FC236}">
                    <a16:creationId xmlns:a16="http://schemas.microsoft.com/office/drawing/2014/main" xmlns="" id="{176A83E2-AECB-421C-9DFE-8EB01020B9B3}"/>
                  </a:ext>
                </a:extLst>
              </p:cNvPr>
              <p:cNvSpPr/>
              <p:nvPr/>
            </p:nvSpPr>
            <p:spPr>
              <a:xfrm>
                <a:off x="4767244" y="2262359"/>
                <a:ext cx="356624" cy="387438"/>
              </a:xfrm>
              <a:prstGeom prst="rect">
                <a:avLst/>
              </a:prstGeom>
              <a:noFill/>
            </p:spPr>
            <p:txBody>
              <a:bodyPr wrap="none" lIns="91440" tIns="45720" rIns="91440" bIns="45720">
                <a:spAutoFit/>
              </a:bodyPr>
              <a:lstStyle/>
              <a:p>
                <a:pPr algn="ctr"/>
                <a:r>
                  <a:rPr lang="en-US" sz="1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p>
            </p:txBody>
          </p:sp>
          <p:sp>
            <p:nvSpPr>
              <p:cNvPr id="47" name="Rectangle 46">
                <a:extLst>
                  <a:ext uri="{FF2B5EF4-FFF2-40B4-BE49-F238E27FC236}">
                    <a16:creationId xmlns:a16="http://schemas.microsoft.com/office/drawing/2014/main" xmlns="" id="{1FA00981-DE57-4320-A86C-6F6E72E94600}"/>
                  </a:ext>
                </a:extLst>
              </p:cNvPr>
              <p:cNvSpPr/>
              <p:nvPr/>
            </p:nvSpPr>
            <p:spPr>
              <a:xfrm>
                <a:off x="3590937" y="3413167"/>
                <a:ext cx="356624" cy="387438"/>
              </a:xfrm>
              <a:prstGeom prst="rect">
                <a:avLst/>
              </a:prstGeom>
              <a:noFill/>
            </p:spPr>
            <p:txBody>
              <a:bodyPr wrap="none" lIns="91440" tIns="45720" rIns="91440" bIns="45720">
                <a:spAutoFit/>
              </a:bodyPr>
              <a:lstStyle/>
              <a:p>
                <a:pPr algn="ctr"/>
                <a:r>
                  <a:rPr lang="en-US" sz="1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p>
            </p:txBody>
          </p:sp>
          <p:sp>
            <p:nvSpPr>
              <p:cNvPr id="48" name="Rectangle 47">
                <a:extLst>
                  <a:ext uri="{FF2B5EF4-FFF2-40B4-BE49-F238E27FC236}">
                    <a16:creationId xmlns:a16="http://schemas.microsoft.com/office/drawing/2014/main" xmlns="" id="{5CA7C693-7403-4EC0-BF94-F5628AEB8556}"/>
                  </a:ext>
                </a:extLst>
              </p:cNvPr>
              <p:cNvSpPr/>
              <p:nvPr/>
            </p:nvSpPr>
            <p:spPr>
              <a:xfrm>
                <a:off x="2406089" y="2277433"/>
                <a:ext cx="356624" cy="387438"/>
              </a:xfrm>
              <a:prstGeom prst="rect">
                <a:avLst/>
              </a:prstGeom>
              <a:noFill/>
            </p:spPr>
            <p:txBody>
              <a:bodyPr wrap="none" lIns="91440" tIns="45720" rIns="91440" bIns="45720">
                <a:spAutoFit/>
              </a:bodyPr>
              <a:lstStyle/>
              <a:p>
                <a:pPr algn="ctr"/>
                <a:r>
                  <a:rPr lang="en-US" sz="1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p>
            </p:txBody>
          </p:sp>
        </p:grpSp>
        <p:sp>
          <p:nvSpPr>
            <p:cNvPr id="41" name="Right Arrow 37">
              <a:extLst>
                <a:ext uri="{FF2B5EF4-FFF2-40B4-BE49-F238E27FC236}">
                  <a16:creationId xmlns:a16="http://schemas.microsoft.com/office/drawing/2014/main" xmlns="" id="{ED5ED805-2D05-42F5-8F74-9745E9DE62F0}"/>
                </a:ext>
              </a:extLst>
            </p:cNvPr>
            <p:cNvSpPr/>
            <p:nvPr/>
          </p:nvSpPr>
          <p:spPr>
            <a:xfrm rot="1621016">
              <a:off x="3726037" y="2620657"/>
              <a:ext cx="802748" cy="12485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42" name="Right Arrow 38">
              <a:extLst>
                <a:ext uri="{FF2B5EF4-FFF2-40B4-BE49-F238E27FC236}">
                  <a16:creationId xmlns:a16="http://schemas.microsoft.com/office/drawing/2014/main" xmlns="" id="{C301739D-B186-4CC7-BF62-7656CFE031FD}"/>
                </a:ext>
              </a:extLst>
            </p:cNvPr>
            <p:cNvSpPr/>
            <p:nvPr/>
          </p:nvSpPr>
          <p:spPr>
            <a:xfrm rot="9272213">
              <a:off x="3234547" y="2559199"/>
              <a:ext cx="605413" cy="17180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grpSp>
      <p:grpSp>
        <p:nvGrpSpPr>
          <p:cNvPr id="49" name="Group 48">
            <a:extLst>
              <a:ext uri="{FF2B5EF4-FFF2-40B4-BE49-F238E27FC236}">
                <a16:creationId xmlns:a16="http://schemas.microsoft.com/office/drawing/2014/main" xmlns="" id="{05BCF97D-C6FA-4906-BDCD-7E9C89C55D89}"/>
              </a:ext>
            </a:extLst>
          </p:cNvPr>
          <p:cNvGrpSpPr/>
          <p:nvPr/>
        </p:nvGrpSpPr>
        <p:grpSpPr>
          <a:xfrm>
            <a:off x="3535796" y="308579"/>
            <a:ext cx="2020588" cy="1921359"/>
            <a:chOff x="2709897" y="2921419"/>
            <a:chExt cx="2740614" cy="2811643"/>
          </a:xfrm>
        </p:grpSpPr>
        <p:sp>
          <p:nvSpPr>
            <p:cNvPr id="50" name="Oval 49">
              <a:extLst>
                <a:ext uri="{FF2B5EF4-FFF2-40B4-BE49-F238E27FC236}">
                  <a16:creationId xmlns:a16="http://schemas.microsoft.com/office/drawing/2014/main" xmlns="" id="{80971928-1A16-4CA8-B111-2F661075278B}"/>
                </a:ext>
              </a:extLst>
            </p:cNvPr>
            <p:cNvSpPr/>
            <p:nvPr/>
          </p:nvSpPr>
          <p:spPr>
            <a:xfrm>
              <a:off x="2714207" y="2924750"/>
              <a:ext cx="2736304" cy="2808312"/>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dirty="0"/>
            </a:p>
          </p:txBody>
        </p:sp>
        <p:sp>
          <p:nvSpPr>
            <p:cNvPr id="51" name="Oval 50">
              <a:extLst>
                <a:ext uri="{FF2B5EF4-FFF2-40B4-BE49-F238E27FC236}">
                  <a16:creationId xmlns:a16="http://schemas.microsoft.com/office/drawing/2014/main" xmlns="" id="{3341854C-4AD7-42B7-A509-55B642EF21EA}"/>
                </a:ext>
              </a:extLst>
            </p:cNvPr>
            <p:cNvSpPr/>
            <p:nvPr/>
          </p:nvSpPr>
          <p:spPr>
            <a:xfrm>
              <a:off x="4027119" y="4272731"/>
              <a:ext cx="127248" cy="1123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a:p>
          </p:txBody>
        </p:sp>
        <p:sp>
          <p:nvSpPr>
            <p:cNvPr id="52" name="Rectangle 51">
              <a:extLst>
                <a:ext uri="{FF2B5EF4-FFF2-40B4-BE49-F238E27FC236}">
                  <a16:creationId xmlns:a16="http://schemas.microsoft.com/office/drawing/2014/main" xmlns="" id="{3B578190-9F0D-41A6-9F73-9E1E50C6D71B}"/>
                </a:ext>
              </a:extLst>
            </p:cNvPr>
            <p:cNvSpPr/>
            <p:nvPr/>
          </p:nvSpPr>
          <p:spPr>
            <a:xfrm>
              <a:off x="3854144" y="2921419"/>
              <a:ext cx="453317" cy="385091"/>
            </a:xfrm>
            <a:prstGeom prst="rect">
              <a:avLst/>
            </a:prstGeom>
            <a:noFill/>
          </p:spPr>
          <p:txBody>
            <a:bodyPr wrap="none" lIns="91440" tIns="45720" rIns="91440" bIns="45720">
              <a:spAutoFit/>
            </a:bodyPr>
            <a:lstStyle/>
            <a:p>
              <a:pPr algn="ctr"/>
              <a:r>
                <a:rPr lang="en-US" sz="1100" b="1" dirty="0">
                  <a:ln w="1905"/>
                  <a:solidFill>
                    <a:schemeClr val="accent3">
                      <a:lumMod val="50000"/>
                    </a:schemeClr>
                  </a:solidFill>
                  <a:effectLst>
                    <a:innerShdw blurRad="69850" dist="43180" dir="5400000">
                      <a:srgbClr val="000000">
                        <a:alpha val="65000"/>
                      </a:srgbClr>
                    </a:innerShdw>
                  </a:effectLst>
                </a:rPr>
                <a:t>12</a:t>
              </a:r>
            </a:p>
          </p:txBody>
        </p:sp>
        <p:sp>
          <p:nvSpPr>
            <p:cNvPr id="53" name="Rectangle 52">
              <a:extLst>
                <a:ext uri="{FF2B5EF4-FFF2-40B4-BE49-F238E27FC236}">
                  <a16:creationId xmlns:a16="http://schemas.microsoft.com/office/drawing/2014/main" xmlns="" id="{5DA4A9DD-0082-4BC9-87EE-5CA8D8CC58A8}"/>
                </a:ext>
              </a:extLst>
            </p:cNvPr>
            <p:cNvSpPr/>
            <p:nvPr/>
          </p:nvSpPr>
          <p:spPr>
            <a:xfrm>
              <a:off x="5071048" y="4059033"/>
              <a:ext cx="353907" cy="385091"/>
            </a:xfrm>
            <a:prstGeom prst="rect">
              <a:avLst/>
            </a:prstGeom>
            <a:noFill/>
          </p:spPr>
          <p:txBody>
            <a:bodyPr wrap="none" lIns="91440" tIns="45720" rIns="91440" bIns="45720">
              <a:spAutoFit/>
            </a:bodyPr>
            <a:lstStyle/>
            <a:p>
              <a:pPr algn="ctr"/>
              <a:r>
                <a:rPr lang="en-US" sz="1100" b="1" dirty="0">
                  <a:ln w="1905"/>
                  <a:solidFill>
                    <a:schemeClr val="accent3">
                      <a:lumMod val="50000"/>
                    </a:schemeClr>
                  </a:solidFill>
                  <a:effectLst>
                    <a:innerShdw blurRad="69850" dist="43180" dir="5400000">
                      <a:srgbClr val="000000">
                        <a:alpha val="65000"/>
                      </a:srgbClr>
                    </a:innerShdw>
                  </a:effectLst>
                </a:rPr>
                <a:t>3</a:t>
              </a:r>
            </a:p>
          </p:txBody>
        </p:sp>
        <p:sp>
          <p:nvSpPr>
            <p:cNvPr id="54" name="Rectangle 53">
              <a:extLst>
                <a:ext uri="{FF2B5EF4-FFF2-40B4-BE49-F238E27FC236}">
                  <a16:creationId xmlns:a16="http://schemas.microsoft.com/office/drawing/2014/main" xmlns="" id="{EBD93541-4118-4DAF-AB3E-779BC70CD98B}"/>
                </a:ext>
              </a:extLst>
            </p:cNvPr>
            <p:cNvSpPr/>
            <p:nvPr/>
          </p:nvSpPr>
          <p:spPr>
            <a:xfrm>
              <a:off x="3894743" y="5209842"/>
              <a:ext cx="353907" cy="385091"/>
            </a:xfrm>
            <a:prstGeom prst="rect">
              <a:avLst/>
            </a:prstGeom>
            <a:noFill/>
          </p:spPr>
          <p:txBody>
            <a:bodyPr wrap="none" lIns="91440" tIns="45720" rIns="91440" bIns="45720">
              <a:spAutoFit/>
            </a:bodyPr>
            <a:lstStyle/>
            <a:p>
              <a:pPr algn="ctr"/>
              <a:r>
                <a:rPr lang="en-US" sz="1100" b="1" dirty="0">
                  <a:ln w="1905"/>
                  <a:solidFill>
                    <a:schemeClr val="accent3">
                      <a:lumMod val="50000"/>
                    </a:schemeClr>
                  </a:solidFill>
                  <a:effectLst>
                    <a:innerShdw blurRad="69850" dist="43180" dir="5400000">
                      <a:srgbClr val="000000">
                        <a:alpha val="65000"/>
                      </a:srgbClr>
                    </a:innerShdw>
                  </a:effectLst>
                </a:rPr>
                <a:t>6</a:t>
              </a:r>
            </a:p>
          </p:txBody>
        </p:sp>
        <p:sp>
          <p:nvSpPr>
            <p:cNvPr id="55" name="Rectangle 54">
              <a:extLst>
                <a:ext uri="{FF2B5EF4-FFF2-40B4-BE49-F238E27FC236}">
                  <a16:creationId xmlns:a16="http://schemas.microsoft.com/office/drawing/2014/main" xmlns="" id="{3461A1D8-629B-44F7-95FF-6A9E43BC8502}"/>
                </a:ext>
              </a:extLst>
            </p:cNvPr>
            <p:cNvSpPr/>
            <p:nvPr/>
          </p:nvSpPr>
          <p:spPr>
            <a:xfrm>
              <a:off x="2709897" y="4074109"/>
              <a:ext cx="353907" cy="385091"/>
            </a:xfrm>
            <a:prstGeom prst="rect">
              <a:avLst/>
            </a:prstGeom>
            <a:noFill/>
          </p:spPr>
          <p:txBody>
            <a:bodyPr wrap="none" lIns="91440" tIns="45720" rIns="91440" bIns="45720">
              <a:spAutoFit/>
            </a:bodyPr>
            <a:lstStyle/>
            <a:p>
              <a:pPr algn="ctr"/>
              <a:r>
                <a:rPr lang="en-US" sz="1100" b="1" dirty="0">
                  <a:ln w="1905"/>
                  <a:solidFill>
                    <a:schemeClr val="accent3">
                      <a:lumMod val="50000"/>
                    </a:schemeClr>
                  </a:solidFill>
                  <a:effectLst>
                    <a:innerShdw blurRad="69850" dist="43180" dir="5400000">
                      <a:srgbClr val="000000">
                        <a:alpha val="65000"/>
                      </a:srgbClr>
                    </a:innerShdw>
                  </a:effectLst>
                </a:rPr>
                <a:t>9</a:t>
              </a:r>
            </a:p>
          </p:txBody>
        </p:sp>
        <p:sp>
          <p:nvSpPr>
            <p:cNvPr id="56" name="Right Arrow 24">
              <a:extLst>
                <a:ext uri="{FF2B5EF4-FFF2-40B4-BE49-F238E27FC236}">
                  <a16:creationId xmlns:a16="http://schemas.microsoft.com/office/drawing/2014/main" xmlns="" id="{C42C0EC8-FF85-4C91-B9CB-95401E2C59B0}"/>
                </a:ext>
              </a:extLst>
            </p:cNvPr>
            <p:cNvSpPr/>
            <p:nvPr/>
          </p:nvSpPr>
          <p:spPr>
            <a:xfrm rot="2034777">
              <a:off x="4003191" y="4454145"/>
              <a:ext cx="802748" cy="152104"/>
            </a:xfrm>
            <a:prstGeom prst="rightArrow">
              <a:avLst/>
            </a:prstGeom>
            <a:solidFill>
              <a:schemeClr val="accent3">
                <a:lumMod val="50000"/>
              </a:schemeClr>
            </a:solidFill>
            <a:ln>
              <a:solidFill>
                <a:schemeClr val="accent3">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solidFill>
                  <a:schemeClr val="accent3">
                    <a:lumMod val="50000"/>
                  </a:schemeClr>
                </a:solidFill>
              </a:endParaRPr>
            </a:p>
          </p:txBody>
        </p:sp>
        <p:sp>
          <p:nvSpPr>
            <p:cNvPr id="57" name="Right Arrow 25">
              <a:extLst>
                <a:ext uri="{FF2B5EF4-FFF2-40B4-BE49-F238E27FC236}">
                  <a16:creationId xmlns:a16="http://schemas.microsoft.com/office/drawing/2014/main" xmlns="" id="{B5A686AC-862D-42E8-A40E-2F520737ED83}"/>
                </a:ext>
              </a:extLst>
            </p:cNvPr>
            <p:cNvSpPr/>
            <p:nvPr/>
          </p:nvSpPr>
          <p:spPr>
            <a:xfrm rot="9245209">
              <a:off x="3519501" y="4357962"/>
              <a:ext cx="605413" cy="171807"/>
            </a:xfrm>
            <a:prstGeom prst="rightArrow">
              <a:avLst/>
            </a:prstGeom>
            <a:solidFill>
              <a:schemeClr val="accent3">
                <a:lumMod val="50000"/>
              </a:schemeClr>
            </a:solidFill>
            <a:ln>
              <a:solidFill>
                <a:schemeClr val="accent3">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solidFill>
                  <a:schemeClr val="accent3">
                    <a:lumMod val="50000"/>
                  </a:schemeClr>
                </a:solidFill>
              </a:endParaRPr>
            </a:p>
          </p:txBody>
        </p:sp>
      </p:grpSp>
      <p:grpSp>
        <p:nvGrpSpPr>
          <p:cNvPr id="58" name="Group 57">
            <a:extLst>
              <a:ext uri="{FF2B5EF4-FFF2-40B4-BE49-F238E27FC236}">
                <a16:creationId xmlns:a16="http://schemas.microsoft.com/office/drawing/2014/main" xmlns="" id="{FF9E30F1-BBC7-45F5-A5AC-43562F4BBD0A}"/>
              </a:ext>
            </a:extLst>
          </p:cNvPr>
          <p:cNvGrpSpPr/>
          <p:nvPr/>
        </p:nvGrpSpPr>
        <p:grpSpPr>
          <a:xfrm>
            <a:off x="3569786" y="331701"/>
            <a:ext cx="1974473" cy="1898507"/>
            <a:chOff x="2708536" y="2921419"/>
            <a:chExt cx="2741975" cy="2811643"/>
          </a:xfrm>
        </p:grpSpPr>
        <p:sp>
          <p:nvSpPr>
            <p:cNvPr id="59" name="Oval 58">
              <a:extLst>
                <a:ext uri="{FF2B5EF4-FFF2-40B4-BE49-F238E27FC236}">
                  <a16:creationId xmlns:a16="http://schemas.microsoft.com/office/drawing/2014/main" xmlns="" id="{F87435C8-C875-47E2-94FD-576125DBF762}"/>
                </a:ext>
              </a:extLst>
            </p:cNvPr>
            <p:cNvSpPr/>
            <p:nvPr/>
          </p:nvSpPr>
          <p:spPr>
            <a:xfrm>
              <a:off x="2714207" y="2924750"/>
              <a:ext cx="2736304" cy="2808312"/>
            </a:xfrm>
            <a:prstGeom prst="ellipse">
              <a:avLst/>
            </a:prstGeom>
            <a:ln w="762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900" dirty="0"/>
            </a:p>
          </p:txBody>
        </p:sp>
        <p:sp>
          <p:nvSpPr>
            <p:cNvPr id="60" name="Oval 59">
              <a:extLst>
                <a:ext uri="{FF2B5EF4-FFF2-40B4-BE49-F238E27FC236}">
                  <a16:creationId xmlns:a16="http://schemas.microsoft.com/office/drawing/2014/main" xmlns="" id="{605F157F-0392-4471-BB8B-FBB695C2E138}"/>
                </a:ext>
              </a:extLst>
            </p:cNvPr>
            <p:cNvSpPr/>
            <p:nvPr/>
          </p:nvSpPr>
          <p:spPr>
            <a:xfrm>
              <a:off x="4027119" y="4272731"/>
              <a:ext cx="127248" cy="1123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a:p>
          </p:txBody>
        </p:sp>
        <p:sp>
          <p:nvSpPr>
            <p:cNvPr id="61" name="Rectangle 60">
              <a:extLst>
                <a:ext uri="{FF2B5EF4-FFF2-40B4-BE49-F238E27FC236}">
                  <a16:creationId xmlns:a16="http://schemas.microsoft.com/office/drawing/2014/main" xmlns="" id="{1FB2BADF-45B9-419F-BF25-B6C3AB8CB734}"/>
                </a:ext>
              </a:extLst>
            </p:cNvPr>
            <p:cNvSpPr/>
            <p:nvPr/>
          </p:nvSpPr>
          <p:spPr>
            <a:xfrm>
              <a:off x="3852402" y="2921419"/>
              <a:ext cx="456797"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12</a:t>
              </a:r>
            </a:p>
          </p:txBody>
        </p:sp>
        <p:sp>
          <p:nvSpPr>
            <p:cNvPr id="62" name="Rectangle 61">
              <a:extLst>
                <a:ext uri="{FF2B5EF4-FFF2-40B4-BE49-F238E27FC236}">
                  <a16:creationId xmlns:a16="http://schemas.microsoft.com/office/drawing/2014/main" xmlns="" id="{FCBE77E4-A1CA-4D3C-8770-B960FEE19E4D}"/>
                </a:ext>
              </a:extLst>
            </p:cNvPr>
            <p:cNvSpPr/>
            <p:nvPr/>
          </p:nvSpPr>
          <p:spPr>
            <a:xfrm>
              <a:off x="5069691" y="4059034"/>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3</a:t>
              </a:r>
            </a:p>
          </p:txBody>
        </p:sp>
        <p:sp>
          <p:nvSpPr>
            <p:cNvPr id="63" name="Rectangle 62">
              <a:extLst>
                <a:ext uri="{FF2B5EF4-FFF2-40B4-BE49-F238E27FC236}">
                  <a16:creationId xmlns:a16="http://schemas.microsoft.com/office/drawing/2014/main" xmlns="" id="{A124E131-D556-4111-8200-66E666FE3547}"/>
                </a:ext>
              </a:extLst>
            </p:cNvPr>
            <p:cNvSpPr/>
            <p:nvPr/>
          </p:nvSpPr>
          <p:spPr>
            <a:xfrm>
              <a:off x="3893384" y="5209842"/>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6</a:t>
              </a:r>
            </a:p>
          </p:txBody>
        </p:sp>
        <p:sp>
          <p:nvSpPr>
            <p:cNvPr id="64" name="Rectangle 63">
              <a:extLst>
                <a:ext uri="{FF2B5EF4-FFF2-40B4-BE49-F238E27FC236}">
                  <a16:creationId xmlns:a16="http://schemas.microsoft.com/office/drawing/2014/main" xmlns="" id="{B77B6F43-CD00-40F0-9B86-36FA0A1FF8BC}"/>
                </a:ext>
              </a:extLst>
            </p:cNvPr>
            <p:cNvSpPr/>
            <p:nvPr/>
          </p:nvSpPr>
          <p:spPr>
            <a:xfrm>
              <a:off x="2708536" y="4074108"/>
              <a:ext cx="356624" cy="387438"/>
            </a:xfrm>
            <a:prstGeom prst="rect">
              <a:avLst/>
            </a:prstGeom>
            <a:noFill/>
          </p:spPr>
          <p:txBody>
            <a:bodyPr wrap="none" lIns="91440" tIns="45720" rIns="91440" bIns="45720">
              <a:spAutoFit/>
            </a:bodyPr>
            <a:lstStyle/>
            <a:p>
              <a:pPr algn="ctr"/>
              <a:r>
                <a:rPr lang="en-US" sz="1100" b="1" dirty="0">
                  <a:ln w="1905"/>
                  <a:solidFill>
                    <a:schemeClr val="accent2">
                      <a:lumMod val="75000"/>
                    </a:schemeClr>
                  </a:solidFill>
                  <a:effectLst>
                    <a:innerShdw blurRad="69850" dist="43180" dir="5400000">
                      <a:srgbClr val="000000">
                        <a:alpha val="65000"/>
                      </a:srgbClr>
                    </a:innerShdw>
                  </a:effectLst>
                </a:rPr>
                <a:t>9</a:t>
              </a:r>
            </a:p>
          </p:txBody>
        </p:sp>
        <p:sp>
          <p:nvSpPr>
            <p:cNvPr id="65" name="Right Arrow 24">
              <a:extLst>
                <a:ext uri="{FF2B5EF4-FFF2-40B4-BE49-F238E27FC236}">
                  <a16:creationId xmlns:a16="http://schemas.microsoft.com/office/drawing/2014/main" xmlns="" id="{420E9EA5-0D4D-42B8-9DE1-EA99AAC8A2B3}"/>
                </a:ext>
              </a:extLst>
            </p:cNvPr>
            <p:cNvSpPr/>
            <p:nvPr/>
          </p:nvSpPr>
          <p:spPr>
            <a:xfrm rot="2034777">
              <a:off x="4003191" y="4454145"/>
              <a:ext cx="802748" cy="152104"/>
            </a:xfrm>
            <a:prstGeom prst="rightArrow">
              <a:avLst/>
            </a:prstGeom>
            <a:solidFill>
              <a:schemeClr val="accent2">
                <a:lumMod val="75000"/>
              </a:schemeClr>
            </a:solidFill>
            <a:ln>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66" name="Right Arrow 25">
              <a:extLst>
                <a:ext uri="{FF2B5EF4-FFF2-40B4-BE49-F238E27FC236}">
                  <a16:creationId xmlns:a16="http://schemas.microsoft.com/office/drawing/2014/main" xmlns="" id="{E926B245-14B5-425E-86E7-6BDCE0C3AC1F}"/>
                </a:ext>
              </a:extLst>
            </p:cNvPr>
            <p:cNvSpPr/>
            <p:nvPr/>
          </p:nvSpPr>
          <p:spPr>
            <a:xfrm rot="9245209">
              <a:off x="3519501" y="4357962"/>
              <a:ext cx="605413" cy="171807"/>
            </a:xfrm>
            <a:prstGeom prst="rightArrow">
              <a:avLst/>
            </a:prstGeom>
            <a:solidFill>
              <a:schemeClr val="accent2">
                <a:lumMod val="75000"/>
              </a:schemeClr>
            </a:solidFill>
            <a:ln>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grpSp>
      <p:sp>
        <p:nvSpPr>
          <p:cNvPr id="67" name="Rounded Rectangle 3">
            <a:extLst>
              <a:ext uri="{FF2B5EF4-FFF2-40B4-BE49-F238E27FC236}">
                <a16:creationId xmlns:a16="http://schemas.microsoft.com/office/drawing/2014/main" xmlns="" id="{E3A28F71-D02C-4D2A-8980-FFFD7388593C}"/>
              </a:ext>
            </a:extLst>
          </p:cNvPr>
          <p:cNvSpPr/>
          <p:nvPr/>
        </p:nvSpPr>
        <p:spPr>
          <a:xfrm>
            <a:off x="3725327" y="1027903"/>
            <a:ext cx="1677055" cy="50594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BẮT ĐẦU</a:t>
            </a:r>
          </a:p>
        </p:txBody>
      </p:sp>
    </p:spTree>
    <p:extLst>
      <p:ext uri="{BB962C8B-B14F-4D97-AF65-F5344CB8AC3E}">
        <p14:creationId xmlns:p14="http://schemas.microsoft.com/office/powerpoint/2010/main" val="2054802214"/>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7"/>
                                        </p:tgtEl>
                                        <p:attrNameLst>
                                          <p:attrName>ppt_w</p:attrName>
                                        </p:attrNameLst>
                                      </p:cBhvr>
                                      <p:tavLst>
                                        <p:tav tm="0">
                                          <p:val>
                                            <p:strVal val="ppt_w"/>
                                          </p:val>
                                        </p:tav>
                                        <p:tav tm="100000">
                                          <p:val>
                                            <p:fltVal val="0"/>
                                          </p:val>
                                        </p:tav>
                                      </p:tavLst>
                                    </p:anim>
                                    <p:anim calcmode="lin" valueType="num">
                                      <p:cBhvr>
                                        <p:cTn id="7" dur="500"/>
                                        <p:tgtEl>
                                          <p:spTgt spid="67"/>
                                        </p:tgtEl>
                                        <p:attrNameLst>
                                          <p:attrName>ppt_h</p:attrName>
                                        </p:attrNameLst>
                                      </p:cBhvr>
                                      <p:tavLst>
                                        <p:tav tm="0">
                                          <p:val>
                                            <p:strVal val="ppt_h"/>
                                          </p:val>
                                        </p:tav>
                                        <p:tav tm="100000">
                                          <p:val>
                                            <p:fltVal val="0"/>
                                          </p:val>
                                        </p:tav>
                                      </p:tavLst>
                                    </p:anim>
                                    <p:animEffect transition="out" filter="fade">
                                      <p:cBhvr>
                                        <p:cTn id="8" dur="500"/>
                                        <p:tgtEl>
                                          <p:spTgt spid="67"/>
                                        </p:tgtEl>
                                      </p:cBhvr>
                                    </p:animEffect>
                                    <p:set>
                                      <p:cBhvr>
                                        <p:cTn id="9"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1" presetClass="exit" presetSubtype="1" fill="hold" nodeType="withEffect">
                                  <p:stCondLst>
                                    <p:cond delay="0"/>
                                  </p:stCondLst>
                                  <p:childTnLst>
                                    <p:animEffect transition="out" filter="wheel(1)">
                                      <p:cBhvr>
                                        <p:cTn id="11" dur="59000"/>
                                        <p:tgtEl>
                                          <p:spTgt spid="58"/>
                                        </p:tgtEl>
                                      </p:cBhvr>
                                    </p:animEffect>
                                    <p:set>
                                      <p:cBhvr>
                                        <p:cTn id="12" dur="1" fill="hold">
                                          <p:stCondLst>
                                            <p:cond delay="58999"/>
                                          </p:stCondLst>
                                        </p:cTn>
                                        <p:tgtEl>
                                          <p:spTgt spid="58"/>
                                        </p:tgtEl>
                                        <p:attrNameLst>
                                          <p:attrName>style.visibility</p:attrName>
                                        </p:attrNameLst>
                                      </p:cBhvr>
                                      <p:to>
                                        <p:strVal val="hidden"/>
                                      </p:to>
                                    </p:set>
                                  </p:childTnLst>
                                </p:cTn>
                              </p:par>
                            </p:childTnLst>
                          </p:cTn>
                        </p:par>
                        <p:par>
                          <p:cTn id="13" fill="hold">
                            <p:stCondLst>
                              <p:cond delay="59000"/>
                            </p:stCondLst>
                            <p:childTnLst>
                              <p:par>
                                <p:cTn id="14" presetID="21" presetClass="exit" presetSubtype="1" fill="hold" nodeType="afterEffect">
                                  <p:stCondLst>
                                    <p:cond delay="0"/>
                                  </p:stCondLst>
                                  <p:childTnLst>
                                    <p:animEffect transition="out" filter="wheel(1)">
                                      <p:cBhvr>
                                        <p:cTn id="15" dur="59000"/>
                                        <p:tgtEl>
                                          <p:spTgt spid="49"/>
                                        </p:tgtEl>
                                      </p:cBhvr>
                                    </p:animEffect>
                                    <p:set>
                                      <p:cBhvr>
                                        <p:cTn id="16" dur="1" fill="hold">
                                          <p:stCondLst>
                                            <p:cond delay="58999"/>
                                          </p:stCondLst>
                                        </p:cTn>
                                        <p:tgtEl>
                                          <p:spTgt spid="49"/>
                                        </p:tgtEl>
                                        <p:attrNameLst>
                                          <p:attrName>style.visibility</p:attrName>
                                        </p:attrNameLst>
                                      </p:cBhvr>
                                      <p:to>
                                        <p:strVal val="hidden"/>
                                      </p:to>
                                    </p:set>
                                  </p:childTnLst>
                                </p:cTn>
                              </p:par>
                            </p:childTnLst>
                          </p:cTn>
                        </p:par>
                        <p:par>
                          <p:cTn id="17" fill="hold">
                            <p:stCondLst>
                              <p:cond delay="118000"/>
                            </p:stCondLst>
                            <p:childTnLst>
                              <p:par>
                                <p:cTn id="18" presetID="21" presetClass="exit" presetSubtype="1" fill="hold" nodeType="afterEffect">
                                  <p:stCondLst>
                                    <p:cond delay="0"/>
                                  </p:stCondLst>
                                  <p:childTnLst>
                                    <p:animEffect transition="out" filter="wheel(1)">
                                      <p:cBhvr>
                                        <p:cTn id="19" dur="59000"/>
                                        <p:tgtEl>
                                          <p:spTgt spid="39"/>
                                        </p:tgtEl>
                                      </p:cBhvr>
                                    </p:animEffect>
                                    <p:set>
                                      <p:cBhvr>
                                        <p:cTn id="20" dur="1" fill="hold">
                                          <p:stCondLst>
                                            <p:cond delay="58999"/>
                                          </p:stCondLst>
                                        </p:cTn>
                                        <p:tgtEl>
                                          <p:spTgt spid="39"/>
                                        </p:tgtEl>
                                        <p:attrNameLst>
                                          <p:attrName>style.visibility</p:attrName>
                                        </p:attrNameLst>
                                      </p:cBhvr>
                                      <p:to>
                                        <p:strVal val="hidden"/>
                                      </p:to>
                                    </p:set>
                                  </p:childTnLst>
                                </p:cTn>
                              </p:par>
                            </p:childTnLst>
                          </p:cTn>
                        </p:par>
                        <p:par>
                          <p:cTn id="21" fill="hold">
                            <p:stCondLst>
                              <p:cond delay="177000"/>
                            </p:stCondLst>
                            <p:childTnLst>
                              <p:par>
                                <p:cTn id="22" presetID="21" presetClass="exit" presetSubtype="1" fill="hold" nodeType="afterEffect">
                                  <p:stCondLst>
                                    <p:cond delay="0"/>
                                  </p:stCondLst>
                                  <p:childTnLst>
                                    <p:animEffect transition="out" filter="wheel(1)">
                                      <p:cBhvr>
                                        <p:cTn id="23" dur="59000"/>
                                        <p:tgtEl>
                                          <p:spTgt spid="30"/>
                                        </p:tgtEl>
                                      </p:cBhvr>
                                    </p:animEffect>
                                    <p:set>
                                      <p:cBhvr>
                                        <p:cTn id="24" dur="1" fill="hold">
                                          <p:stCondLst>
                                            <p:cond delay="58999"/>
                                          </p:stCondLst>
                                        </p:cTn>
                                        <p:tgtEl>
                                          <p:spTgt spid="30"/>
                                        </p:tgtEl>
                                        <p:attrNameLst>
                                          <p:attrName>style.visibility</p:attrName>
                                        </p:attrNameLst>
                                      </p:cBhvr>
                                      <p:to>
                                        <p:strVal val="hidden"/>
                                      </p:to>
                                    </p:set>
                                  </p:childTnLst>
                                </p:cTn>
                              </p:par>
                            </p:childTnLst>
                          </p:cTn>
                        </p:par>
                        <p:par>
                          <p:cTn id="25" fill="hold">
                            <p:stCondLst>
                              <p:cond delay="236000"/>
                            </p:stCondLst>
                            <p:childTnLst>
                              <p:par>
                                <p:cTn id="26" presetID="21" presetClass="exit" presetSubtype="1" fill="hold" nodeType="afterEffect">
                                  <p:stCondLst>
                                    <p:cond delay="0"/>
                                  </p:stCondLst>
                                  <p:childTnLst>
                                    <p:animEffect transition="out" filter="wheel(1)">
                                      <p:cBhvr>
                                        <p:cTn id="27" dur="49000"/>
                                        <p:tgtEl>
                                          <p:spTgt spid="21"/>
                                        </p:tgtEl>
                                      </p:cBhvr>
                                    </p:animEffect>
                                    <p:set>
                                      <p:cBhvr>
                                        <p:cTn id="28" dur="1" fill="hold">
                                          <p:stCondLst>
                                            <p:cond delay="48999"/>
                                          </p:stCondLst>
                                        </p:cTn>
                                        <p:tgtEl>
                                          <p:spTgt spid="21"/>
                                        </p:tgtEl>
                                        <p:attrNameLst>
                                          <p:attrName>style.visibility</p:attrName>
                                        </p:attrNameLst>
                                      </p:cBhvr>
                                      <p:to>
                                        <p:strVal val="hidden"/>
                                      </p:to>
                                    </p:set>
                                  </p:childTnLst>
                                </p:cTn>
                              </p:par>
                            </p:childTnLst>
                          </p:cTn>
                        </p:par>
                        <p:par>
                          <p:cTn id="29" fill="hold">
                            <p:stCondLst>
                              <p:cond delay="285000"/>
                            </p:stCondLst>
                            <p:childTnLst>
                              <p:par>
                                <p:cTn id="30" presetID="53" presetClass="exit" presetSubtype="32" fill="hold" grpId="0" nodeType="afterEffect">
                                  <p:stCondLst>
                                    <p:cond delay="0"/>
                                  </p:stCondLst>
                                  <p:childTnLst>
                                    <p:anim calcmode="lin" valueType="num">
                                      <p:cBhvr>
                                        <p:cTn id="31" dur="1000"/>
                                        <p:tgtEl>
                                          <p:spTgt spid="20"/>
                                        </p:tgtEl>
                                        <p:attrNameLst>
                                          <p:attrName>ppt_w</p:attrName>
                                        </p:attrNameLst>
                                      </p:cBhvr>
                                      <p:tavLst>
                                        <p:tav tm="0">
                                          <p:val>
                                            <p:strVal val="ppt_w"/>
                                          </p:val>
                                        </p:tav>
                                        <p:tav tm="100000">
                                          <p:val>
                                            <p:fltVal val="0"/>
                                          </p:val>
                                        </p:tav>
                                      </p:tavLst>
                                    </p:anim>
                                    <p:anim calcmode="lin" valueType="num">
                                      <p:cBhvr>
                                        <p:cTn id="32" dur="1000"/>
                                        <p:tgtEl>
                                          <p:spTgt spid="20"/>
                                        </p:tgtEl>
                                        <p:attrNameLst>
                                          <p:attrName>ppt_h</p:attrName>
                                        </p:attrNameLst>
                                      </p:cBhvr>
                                      <p:tavLst>
                                        <p:tav tm="0">
                                          <p:val>
                                            <p:strVal val="ppt_h"/>
                                          </p:val>
                                        </p:tav>
                                        <p:tav tm="100000">
                                          <p:val>
                                            <p:fltVal val="0"/>
                                          </p:val>
                                        </p:tav>
                                      </p:tavLst>
                                    </p:anim>
                                    <p:animEffect transition="out" filter="fade">
                                      <p:cBhvr>
                                        <p:cTn id="33" dur="1000"/>
                                        <p:tgtEl>
                                          <p:spTgt spid="20"/>
                                        </p:tgtEl>
                                      </p:cBhvr>
                                    </p:animEffect>
                                    <p:set>
                                      <p:cBhvr>
                                        <p:cTn id="3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hammer.wav"/>
                                        </p:tgtEl>
                                      </p:cMediaNode>
                                    </p:audio>
                                  </p:subTnLst>
                                </p:cTn>
                              </p:par>
                            </p:childTnLst>
                          </p:cTn>
                        </p:par>
                        <p:par>
                          <p:cTn id="35" fill="hold">
                            <p:stCondLst>
                              <p:cond delay="286000"/>
                            </p:stCondLst>
                            <p:childTnLst>
                              <p:par>
                                <p:cTn id="36" presetID="53" presetClass="exit" presetSubtype="32" fill="hold" grpId="0" nodeType="afterEffect">
                                  <p:stCondLst>
                                    <p:cond delay="0"/>
                                  </p:stCondLst>
                                  <p:childTnLst>
                                    <p:anim calcmode="lin" valueType="num">
                                      <p:cBhvr>
                                        <p:cTn id="37" dur="1000"/>
                                        <p:tgtEl>
                                          <p:spTgt spid="19"/>
                                        </p:tgtEl>
                                        <p:attrNameLst>
                                          <p:attrName>ppt_w</p:attrName>
                                        </p:attrNameLst>
                                      </p:cBhvr>
                                      <p:tavLst>
                                        <p:tav tm="0">
                                          <p:val>
                                            <p:strVal val="ppt_w"/>
                                          </p:val>
                                        </p:tav>
                                        <p:tav tm="100000">
                                          <p:val>
                                            <p:fltVal val="0"/>
                                          </p:val>
                                        </p:tav>
                                      </p:tavLst>
                                    </p:anim>
                                    <p:anim calcmode="lin" valueType="num">
                                      <p:cBhvr>
                                        <p:cTn id="38" dur="1000"/>
                                        <p:tgtEl>
                                          <p:spTgt spid="19"/>
                                        </p:tgtEl>
                                        <p:attrNameLst>
                                          <p:attrName>ppt_h</p:attrName>
                                        </p:attrNameLst>
                                      </p:cBhvr>
                                      <p:tavLst>
                                        <p:tav tm="0">
                                          <p:val>
                                            <p:strVal val="ppt_h"/>
                                          </p:val>
                                        </p:tav>
                                        <p:tav tm="100000">
                                          <p:val>
                                            <p:fltVal val="0"/>
                                          </p:val>
                                        </p:tav>
                                      </p:tavLst>
                                    </p:anim>
                                    <p:animEffect transition="out" filter="fad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hammer.wav"/>
                                        </p:tgtEl>
                                      </p:cMediaNode>
                                    </p:audio>
                                  </p:subTnLst>
                                </p:cTn>
                              </p:par>
                            </p:childTnLst>
                          </p:cTn>
                        </p:par>
                        <p:par>
                          <p:cTn id="41" fill="hold">
                            <p:stCondLst>
                              <p:cond delay="287000"/>
                            </p:stCondLst>
                            <p:childTnLst>
                              <p:par>
                                <p:cTn id="42" presetID="53" presetClass="exit" presetSubtype="32" fill="hold" grpId="0" nodeType="afterEffect">
                                  <p:stCondLst>
                                    <p:cond delay="0"/>
                                  </p:stCondLst>
                                  <p:childTnLst>
                                    <p:anim calcmode="lin" valueType="num">
                                      <p:cBhvr>
                                        <p:cTn id="43" dur="1000"/>
                                        <p:tgtEl>
                                          <p:spTgt spid="18"/>
                                        </p:tgtEl>
                                        <p:attrNameLst>
                                          <p:attrName>ppt_w</p:attrName>
                                        </p:attrNameLst>
                                      </p:cBhvr>
                                      <p:tavLst>
                                        <p:tav tm="0">
                                          <p:val>
                                            <p:strVal val="ppt_w"/>
                                          </p:val>
                                        </p:tav>
                                        <p:tav tm="100000">
                                          <p:val>
                                            <p:fltVal val="0"/>
                                          </p:val>
                                        </p:tav>
                                      </p:tavLst>
                                    </p:anim>
                                    <p:anim calcmode="lin" valueType="num">
                                      <p:cBhvr>
                                        <p:cTn id="44" dur="1000"/>
                                        <p:tgtEl>
                                          <p:spTgt spid="18"/>
                                        </p:tgtEl>
                                        <p:attrNameLst>
                                          <p:attrName>ppt_h</p:attrName>
                                        </p:attrNameLst>
                                      </p:cBhvr>
                                      <p:tavLst>
                                        <p:tav tm="0">
                                          <p:val>
                                            <p:strVal val="ppt_h"/>
                                          </p:val>
                                        </p:tav>
                                        <p:tav tm="100000">
                                          <p:val>
                                            <p:fltVal val="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hammer.wav"/>
                                        </p:tgtEl>
                                      </p:cMediaNode>
                                    </p:audio>
                                  </p:subTnLst>
                                </p:cTn>
                              </p:par>
                            </p:childTnLst>
                          </p:cTn>
                        </p:par>
                        <p:par>
                          <p:cTn id="47" fill="hold">
                            <p:stCondLst>
                              <p:cond delay="288000"/>
                            </p:stCondLst>
                            <p:childTnLst>
                              <p:par>
                                <p:cTn id="48" presetID="53" presetClass="exit" presetSubtype="32" fill="hold" grpId="0" nodeType="afterEffect">
                                  <p:stCondLst>
                                    <p:cond delay="0"/>
                                  </p:stCondLst>
                                  <p:childTnLst>
                                    <p:anim calcmode="lin" valueType="num">
                                      <p:cBhvr>
                                        <p:cTn id="49" dur="1000"/>
                                        <p:tgtEl>
                                          <p:spTgt spid="17"/>
                                        </p:tgtEl>
                                        <p:attrNameLst>
                                          <p:attrName>ppt_w</p:attrName>
                                        </p:attrNameLst>
                                      </p:cBhvr>
                                      <p:tavLst>
                                        <p:tav tm="0">
                                          <p:val>
                                            <p:strVal val="ppt_w"/>
                                          </p:val>
                                        </p:tav>
                                        <p:tav tm="100000">
                                          <p:val>
                                            <p:fltVal val="0"/>
                                          </p:val>
                                        </p:tav>
                                      </p:tavLst>
                                    </p:anim>
                                    <p:anim calcmode="lin" valueType="num">
                                      <p:cBhvr>
                                        <p:cTn id="50" dur="1000"/>
                                        <p:tgtEl>
                                          <p:spTgt spid="17"/>
                                        </p:tgtEl>
                                        <p:attrNameLst>
                                          <p:attrName>ppt_h</p:attrName>
                                        </p:attrNameLst>
                                      </p:cBhvr>
                                      <p:tavLst>
                                        <p:tav tm="0">
                                          <p:val>
                                            <p:strVal val="ppt_h"/>
                                          </p:val>
                                        </p:tav>
                                        <p:tav tm="100000">
                                          <p:val>
                                            <p:fltVal val="0"/>
                                          </p:val>
                                        </p:tav>
                                      </p:tavLst>
                                    </p:anim>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hammer.wav"/>
                                        </p:tgtEl>
                                      </p:cMediaNode>
                                    </p:audio>
                                  </p:subTnLst>
                                </p:cTn>
                              </p:par>
                            </p:childTnLst>
                          </p:cTn>
                        </p:par>
                        <p:par>
                          <p:cTn id="53" fill="hold">
                            <p:stCondLst>
                              <p:cond delay="289000"/>
                            </p:stCondLst>
                            <p:childTnLst>
                              <p:par>
                                <p:cTn id="54" presetID="53" presetClass="exit" presetSubtype="32" fill="hold" grpId="0" nodeType="afterEffect">
                                  <p:stCondLst>
                                    <p:cond delay="0"/>
                                  </p:stCondLst>
                                  <p:childTnLst>
                                    <p:anim calcmode="lin" valueType="num">
                                      <p:cBhvr>
                                        <p:cTn id="55" dur="1000"/>
                                        <p:tgtEl>
                                          <p:spTgt spid="16"/>
                                        </p:tgtEl>
                                        <p:attrNameLst>
                                          <p:attrName>ppt_w</p:attrName>
                                        </p:attrNameLst>
                                      </p:cBhvr>
                                      <p:tavLst>
                                        <p:tav tm="0">
                                          <p:val>
                                            <p:strVal val="ppt_w"/>
                                          </p:val>
                                        </p:tav>
                                        <p:tav tm="100000">
                                          <p:val>
                                            <p:fltVal val="0"/>
                                          </p:val>
                                        </p:tav>
                                      </p:tavLst>
                                    </p:anim>
                                    <p:anim calcmode="lin" valueType="num">
                                      <p:cBhvr>
                                        <p:cTn id="56" dur="1000"/>
                                        <p:tgtEl>
                                          <p:spTgt spid="16"/>
                                        </p:tgtEl>
                                        <p:attrNameLst>
                                          <p:attrName>ppt_h</p:attrName>
                                        </p:attrNameLst>
                                      </p:cBhvr>
                                      <p:tavLst>
                                        <p:tav tm="0">
                                          <p:val>
                                            <p:strVal val="ppt_h"/>
                                          </p:val>
                                        </p:tav>
                                        <p:tav tm="100000">
                                          <p:val>
                                            <p:fltVal val="0"/>
                                          </p:val>
                                        </p:tav>
                                      </p:tavLst>
                                    </p:anim>
                                    <p:animEffect transition="out" filter="fade">
                                      <p:cBhvr>
                                        <p:cTn id="57" dur="1000"/>
                                        <p:tgtEl>
                                          <p:spTgt spid="16"/>
                                        </p:tgtEl>
                                      </p:cBhvr>
                                    </p:animEffect>
                                    <p:set>
                                      <p:cBhvr>
                                        <p:cTn id="5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hammer.wav"/>
                                        </p:tgtEl>
                                      </p:cMediaNode>
                                    </p:audio>
                                  </p:subTnLst>
                                </p:cTn>
                              </p:par>
                            </p:childTnLst>
                          </p:cTn>
                        </p:par>
                        <p:par>
                          <p:cTn id="59" fill="hold">
                            <p:stCondLst>
                              <p:cond delay="290000"/>
                            </p:stCondLst>
                            <p:childTnLst>
                              <p:par>
                                <p:cTn id="60" presetID="53" presetClass="exit" presetSubtype="32" fill="hold" grpId="0" nodeType="afterEffect">
                                  <p:stCondLst>
                                    <p:cond delay="0"/>
                                  </p:stCondLst>
                                  <p:childTnLst>
                                    <p:anim calcmode="lin" valueType="num">
                                      <p:cBhvr>
                                        <p:cTn id="61" dur="1000"/>
                                        <p:tgtEl>
                                          <p:spTgt spid="15"/>
                                        </p:tgtEl>
                                        <p:attrNameLst>
                                          <p:attrName>ppt_w</p:attrName>
                                        </p:attrNameLst>
                                      </p:cBhvr>
                                      <p:tavLst>
                                        <p:tav tm="0">
                                          <p:val>
                                            <p:strVal val="ppt_w"/>
                                          </p:val>
                                        </p:tav>
                                        <p:tav tm="100000">
                                          <p:val>
                                            <p:fltVal val="0"/>
                                          </p:val>
                                        </p:tav>
                                      </p:tavLst>
                                    </p:anim>
                                    <p:anim calcmode="lin" valueType="num">
                                      <p:cBhvr>
                                        <p:cTn id="62" dur="1000"/>
                                        <p:tgtEl>
                                          <p:spTgt spid="15"/>
                                        </p:tgtEl>
                                        <p:attrNameLst>
                                          <p:attrName>ppt_h</p:attrName>
                                        </p:attrNameLst>
                                      </p:cBhvr>
                                      <p:tavLst>
                                        <p:tav tm="0">
                                          <p:val>
                                            <p:strVal val="ppt_h"/>
                                          </p:val>
                                        </p:tav>
                                        <p:tav tm="100000">
                                          <p:val>
                                            <p:fltVal val="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hammer.wav"/>
                                        </p:tgtEl>
                                      </p:cMediaNode>
                                    </p:audio>
                                  </p:subTnLst>
                                </p:cTn>
                              </p:par>
                            </p:childTnLst>
                          </p:cTn>
                        </p:par>
                        <p:par>
                          <p:cTn id="65" fill="hold">
                            <p:stCondLst>
                              <p:cond delay="291000"/>
                            </p:stCondLst>
                            <p:childTnLst>
                              <p:par>
                                <p:cTn id="66" presetID="53" presetClass="exit" presetSubtype="32" fill="hold" grpId="0" nodeType="afterEffect">
                                  <p:stCondLst>
                                    <p:cond delay="0"/>
                                  </p:stCondLst>
                                  <p:childTnLst>
                                    <p:anim calcmode="lin" valueType="num">
                                      <p:cBhvr>
                                        <p:cTn id="67" dur="1000"/>
                                        <p:tgtEl>
                                          <p:spTgt spid="14"/>
                                        </p:tgtEl>
                                        <p:attrNameLst>
                                          <p:attrName>ppt_w</p:attrName>
                                        </p:attrNameLst>
                                      </p:cBhvr>
                                      <p:tavLst>
                                        <p:tav tm="0">
                                          <p:val>
                                            <p:strVal val="ppt_w"/>
                                          </p:val>
                                        </p:tav>
                                        <p:tav tm="100000">
                                          <p:val>
                                            <p:fltVal val="0"/>
                                          </p:val>
                                        </p:tav>
                                      </p:tavLst>
                                    </p:anim>
                                    <p:anim calcmode="lin" valueType="num">
                                      <p:cBhvr>
                                        <p:cTn id="68" dur="1000"/>
                                        <p:tgtEl>
                                          <p:spTgt spid="14"/>
                                        </p:tgtEl>
                                        <p:attrNameLst>
                                          <p:attrName>ppt_h</p:attrName>
                                        </p:attrNameLst>
                                      </p:cBhvr>
                                      <p:tavLst>
                                        <p:tav tm="0">
                                          <p:val>
                                            <p:strVal val="ppt_h"/>
                                          </p:val>
                                        </p:tav>
                                        <p:tav tm="100000">
                                          <p:val>
                                            <p:fltVal val="0"/>
                                          </p:val>
                                        </p:tav>
                                      </p:tavLst>
                                    </p:anim>
                                    <p:animEffect transition="out" filter="fade">
                                      <p:cBhvr>
                                        <p:cTn id="69" dur="1000"/>
                                        <p:tgtEl>
                                          <p:spTgt spid="14"/>
                                        </p:tgtEl>
                                      </p:cBhvr>
                                    </p:animEffect>
                                    <p:set>
                                      <p:cBhvr>
                                        <p:cTn id="7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hammer.wav"/>
                                        </p:tgtEl>
                                      </p:cMediaNode>
                                    </p:audio>
                                  </p:subTnLst>
                                </p:cTn>
                              </p:par>
                            </p:childTnLst>
                          </p:cTn>
                        </p:par>
                        <p:par>
                          <p:cTn id="71" fill="hold">
                            <p:stCondLst>
                              <p:cond delay="292000"/>
                            </p:stCondLst>
                            <p:childTnLst>
                              <p:par>
                                <p:cTn id="72" presetID="53" presetClass="exit" presetSubtype="32" fill="hold" grpId="0" nodeType="afterEffect">
                                  <p:stCondLst>
                                    <p:cond delay="0"/>
                                  </p:stCondLst>
                                  <p:childTnLst>
                                    <p:anim calcmode="lin" valueType="num">
                                      <p:cBhvr>
                                        <p:cTn id="73" dur="1000"/>
                                        <p:tgtEl>
                                          <p:spTgt spid="11"/>
                                        </p:tgtEl>
                                        <p:attrNameLst>
                                          <p:attrName>ppt_w</p:attrName>
                                        </p:attrNameLst>
                                      </p:cBhvr>
                                      <p:tavLst>
                                        <p:tav tm="0">
                                          <p:val>
                                            <p:strVal val="ppt_w"/>
                                          </p:val>
                                        </p:tav>
                                        <p:tav tm="100000">
                                          <p:val>
                                            <p:fltVal val="0"/>
                                          </p:val>
                                        </p:tav>
                                      </p:tavLst>
                                    </p:anim>
                                    <p:anim calcmode="lin" valueType="num">
                                      <p:cBhvr>
                                        <p:cTn id="74" dur="1000"/>
                                        <p:tgtEl>
                                          <p:spTgt spid="11"/>
                                        </p:tgtEl>
                                        <p:attrNameLst>
                                          <p:attrName>ppt_h</p:attrName>
                                        </p:attrNameLst>
                                      </p:cBhvr>
                                      <p:tavLst>
                                        <p:tav tm="0">
                                          <p:val>
                                            <p:strVal val="ppt_h"/>
                                          </p:val>
                                        </p:tav>
                                        <p:tav tm="100000">
                                          <p:val>
                                            <p:fltVal val="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hammer.wav"/>
                                        </p:tgtEl>
                                      </p:cMediaNode>
                                    </p:audio>
                                  </p:subTnLst>
                                </p:cTn>
                              </p:par>
                            </p:childTnLst>
                          </p:cTn>
                        </p:par>
                        <p:par>
                          <p:cTn id="77" fill="hold">
                            <p:stCondLst>
                              <p:cond delay="293000"/>
                            </p:stCondLst>
                            <p:childTnLst>
                              <p:par>
                                <p:cTn id="78" presetID="53" presetClass="exit" presetSubtype="32" fill="hold" grpId="0" nodeType="afterEffect">
                                  <p:stCondLst>
                                    <p:cond delay="0"/>
                                  </p:stCondLst>
                                  <p:childTnLst>
                                    <p:anim calcmode="lin" valueType="num">
                                      <p:cBhvr>
                                        <p:cTn id="79" dur="1000"/>
                                        <p:tgtEl>
                                          <p:spTgt spid="10"/>
                                        </p:tgtEl>
                                        <p:attrNameLst>
                                          <p:attrName>ppt_w</p:attrName>
                                        </p:attrNameLst>
                                      </p:cBhvr>
                                      <p:tavLst>
                                        <p:tav tm="0">
                                          <p:val>
                                            <p:strVal val="ppt_w"/>
                                          </p:val>
                                        </p:tav>
                                        <p:tav tm="100000">
                                          <p:val>
                                            <p:fltVal val="0"/>
                                          </p:val>
                                        </p:tav>
                                      </p:tavLst>
                                    </p:anim>
                                    <p:anim calcmode="lin" valueType="num">
                                      <p:cBhvr>
                                        <p:cTn id="80" dur="1000"/>
                                        <p:tgtEl>
                                          <p:spTgt spid="10"/>
                                        </p:tgtEl>
                                        <p:attrNameLst>
                                          <p:attrName>ppt_h</p:attrName>
                                        </p:attrNameLst>
                                      </p:cBhvr>
                                      <p:tavLst>
                                        <p:tav tm="0">
                                          <p:val>
                                            <p:strVal val="ppt_h"/>
                                          </p:val>
                                        </p:tav>
                                        <p:tav tm="100000">
                                          <p:val>
                                            <p:fltVal val="0"/>
                                          </p:val>
                                        </p:tav>
                                      </p:tavLst>
                                    </p:anim>
                                    <p:animEffect transition="out" filter="fade">
                                      <p:cBhvr>
                                        <p:cTn id="81" dur="1000"/>
                                        <p:tgtEl>
                                          <p:spTgt spid="10"/>
                                        </p:tgtEl>
                                      </p:cBhvr>
                                    </p:animEffect>
                                    <p:set>
                                      <p:cBhvr>
                                        <p:cTn id="8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hammer.wav"/>
                                        </p:tgtEl>
                                      </p:cMediaNode>
                                    </p:audio>
                                  </p:subTnLst>
                                </p:cTn>
                              </p:par>
                            </p:childTnLst>
                          </p:cTn>
                        </p:par>
                        <p:par>
                          <p:cTn id="83" fill="hold">
                            <p:stCondLst>
                              <p:cond delay="294000"/>
                            </p:stCondLst>
                            <p:childTnLst>
                              <p:par>
                                <p:cTn id="84" presetID="53" presetClass="exit" presetSubtype="32" fill="hold" grpId="0" nodeType="afterEffect">
                                  <p:stCondLst>
                                    <p:cond delay="0"/>
                                  </p:stCondLst>
                                  <p:childTnLst>
                                    <p:anim calcmode="lin" valueType="num">
                                      <p:cBhvr>
                                        <p:cTn id="85" dur="1000"/>
                                        <p:tgtEl>
                                          <p:spTgt spid="9"/>
                                        </p:tgtEl>
                                        <p:attrNameLst>
                                          <p:attrName>ppt_w</p:attrName>
                                        </p:attrNameLst>
                                      </p:cBhvr>
                                      <p:tavLst>
                                        <p:tav tm="0">
                                          <p:val>
                                            <p:strVal val="ppt_w"/>
                                          </p:val>
                                        </p:tav>
                                        <p:tav tm="100000">
                                          <p:val>
                                            <p:fltVal val="0"/>
                                          </p:val>
                                        </p:tav>
                                      </p:tavLst>
                                    </p:anim>
                                    <p:anim calcmode="lin" valueType="num">
                                      <p:cBhvr>
                                        <p:cTn id="86" dur="1000"/>
                                        <p:tgtEl>
                                          <p:spTgt spid="9"/>
                                        </p:tgtEl>
                                        <p:attrNameLst>
                                          <p:attrName>ppt_h</p:attrName>
                                        </p:attrNameLst>
                                      </p:cBhvr>
                                      <p:tavLst>
                                        <p:tav tm="0">
                                          <p:val>
                                            <p:strVal val="ppt_h"/>
                                          </p:val>
                                        </p:tav>
                                        <p:tav tm="100000">
                                          <p:val>
                                            <p:fltVal val="0"/>
                                          </p:val>
                                        </p:tav>
                                      </p:tavLst>
                                    </p:anim>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hammer.wav"/>
                                        </p:tgtEl>
                                      </p:cMediaNode>
                                    </p:audio>
                                  </p:subTnLst>
                                </p:cTn>
                              </p:par>
                            </p:childTnLst>
                          </p:cTn>
                        </p:par>
                        <p:par>
                          <p:cTn id="89" fill="hold">
                            <p:stCondLst>
                              <p:cond delay="295000"/>
                            </p:stCondLst>
                            <p:childTnLst>
                              <p:par>
                                <p:cTn id="90" presetID="53" presetClass="exit" presetSubtype="32" fill="hold" grpId="0" nodeType="afterEffect">
                                  <p:stCondLst>
                                    <p:cond delay="0"/>
                                  </p:stCondLst>
                                  <p:childTnLst>
                                    <p:anim calcmode="lin" valueType="num">
                                      <p:cBhvr>
                                        <p:cTn id="91" dur="1000"/>
                                        <p:tgtEl>
                                          <p:spTgt spid="8"/>
                                        </p:tgtEl>
                                        <p:attrNameLst>
                                          <p:attrName>ppt_w</p:attrName>
                                        </p:attrNameLst>
                                      </p:cBhvr>
                                      <p:tavLst>
                                        <p:tav tm="0">
                                          <p:val>
                                            <p:strVal val="ppt_w"/>
                                          </p:val>
                                        </p:tav>
                                        <p:tav tm="100000">
                                          <p:val>
                                            <p:fltVal val="0"/>
                                          </p:val>
                                        </p:tav>
                                      </p:tavLst>
                                    </p:anim>
                                    <p:anim calcmode="lin" valueType="num">
                                      <p:cBhvr>
                                        <p:cTn id="92" dur="1000"/>
                                        <p:tgtEl>
                                          <p:spTgt spid="8"/>
                                        </p:tgtEl>
                                        <p:attrNameLst>
                                          <p:attrName>ppt_h</p:attrName>
                                        </p:attrNameLst>
                                      </p:cBhvr>
                                      <p:tavLst>
                                        <p:tav tm="0">
                                          <p:val>
                                            <p:strVal val="ppt_h"/>
                                          </p:val>
                                        </p:tav>
                                        <p:tav tm="100000">
                                          <p:val>
                                            <p:fltVal val="0"/>
                                          </p:val>
                                        </p:tav>
                                      </p:tavLst>
                                    </p:anim>
                                    <p:animEffect transition="out" filter="fade">
                                      <p:cBhvr>
                                        <p:cTn id="93" dur="1000"/>
                                        <p:tgtEl>
                                          <p:spTgt spid="8"/>
                                        </p:tgtEl>
                                      </p:cBhvr>
                                    </p:animEffect>
                                    <p:set>
                                      <p:cBhvr>
                                        <p:cTn id="9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xmlns="" id="{24128C60-5830-45F4-8D07-065D2D52212E}"/>
              </a:ext>
            </a:extLst>
          </p:cNvPr>
          <p:cNvGraphicFramePr/>
          <p:nvPr>
            <p:extLst>
              <p:ext uri="{D42A27DB-BD31-4B8C-83A1-F6EECF244321}">
                <p14:modId xmlns:p14="http://schemas.microsoft.com/office/powerpoint/2010/main" val="2623620826"/>
              </p:ext>
            </p:extLst>
          </p:nvPr>
        </p:nvGraphicFramePr>
        <p:xfrm>
          <a:off x="81378" y="-315416"/>
          <a:ext cx="8961811" cy="7101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1186465"/>
      </p:ext>
    </p:extLst>
  </p:cSld>
  <p:clrMapOvr>
    <a:masterClrMapping/>
  </p:clrMapOvr>
  <p:transition spd="slow">
    <p:randomBar dir="vert"/>
    <p:sndAc>
      <p:stSnd>
        <p:snd r:embed="rId2" name="hammer.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xmlns="" id="{24128C60-5830-45F4-8D07-065D2D52212E}"/>
              </a:ext>
            </a:extLst>
          </p:cNvPr>
          <p:cNvGraphicFramePr/>
          <p:nvPr>
            <p:extLst>
              <p:ext uri="{D42A27DB-BD31-4B8C-83A1-F6EECF244321}">
                <p14:modId xmlns:p14="http://schemas.microsoft.com/office/powerpoint/2010/main" val="2528822933"/>
              </p:ext>
            </p:extLst>
          </p:nvPr>
        </p:nvGraphicFramePr>
        <p:xfrm>
          <a:off x="81378" y="-315416"/>
          <a:ext cx="8961811" cy="7101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739601"/>
      </p:ext>
    </p:extLst>
  </p:cSld>
  <p:clrMapOvr>
    <a:masterClrMapping/>
  </p:clrMapOvr>
  <p:transition spd="slow">
    <p:fade/>
    <p:sndAc>
      <p:stSnd>
        <p:snd r:embed="rId2" name="hammer.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Kết quả hình ảnh cho giun sống trong cơ thể người">
            <a:extLst>
              <a:ext uri="{FF2B5EF4-FFF2-40B4-BE49-F238E27FC236}">
                <a16:creationId xmlns:a16="http://schemas.microsoft.com/office/drawing/2014/main" xmlns="" id="{3B874382-0FE2-4B16-84A1-7C9CE0D2C768}"/>
              </a:ext>
            </a:extLst>
          </p:cNvPr>
          <p:cNvPicPr>
            <a:picLocks noChangeAspect="1" noChangeArrowheads="1"/>
          </p:cNvPicPr>
          <p:nvPr/>
        </p:nvPicPr>
        <p:blipFill>
          <a:blip r:embed="rId3"/>
          <a:srcRect/>
          <a:stretch>
            <a:fillRect/>
          </a:stretch>
        </p:blipFill>
        <p:spPr bwMode="auto">
          <a:xfrm>
            <a:off x="791580" y="814401"/>
            <a:ext cx="7615528" cy="44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5">
            <a:extLst>
              <a:ext uri="{FF2B5EF4-FFF2-40B4-BE49-F238E27FC236}">
                <a16:creationId xmlns:a16="http://schemas.microsoft.com/office/drawing/2014/main" xmlns="" id="{44ACF43C-6759-43AD-9A0F-49EB363AA0FA}"/>
              </a:ext>
            </a:extLst>
          </p:cNvPr>
          <p:cNvSpPr>
            <a:spLocks noChangeArrowheads="1"/>
          </p:cNvSpPr>
          <p:nvPr/>
        </p:nvSpPr>
        <p:spPr bwMode="auto">
          <a:xfrm>
            <a:off x="1979712" y="5663208"/>
            <a:ext cx="547260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00" b="1" dirty="0" err="1">
                <a:latin typeface="Times New Roman" panose="02020603050405020304" pitchFamily="18" charset="0"/>
              </a:rPr>
              <a:t>Giun</a:t>
            </a:r>
            <a:r>
              <a:rPr lang="en-US" altLang="vi-VN" sz="4400" b="1" dirty="0">
                <a:latin typeface="Times New Roman" panose="02020603050405020304" pitchFamily="18" charset="0"/>
              </a:rPr>
              <a:t> ở </a:t>
            </a:r>
            <a:r>
              <a:rPr lang="en-US" altLang="vi-VN" sz="4400" b="1" dirty="0" err="1">
                <a:latin typeface="Times New Roman" panose="02020603050405020304" pitchFamily="18" charset="0"/>
              </a:rPr>
              <a:t>trong</a:t>
            </a:r>
            <a:r>
              <a:rPr lang="en-US" altLang="vi-VN" sz="4400" b="1" dirty="0">
                <a:latin typeface="Times New Roman" panose="02020603050405020304" pitchFamily="18" charset="0"/>
              </a:rPr>
              <a:t> </a:t>
            </a:r>
            <a:r>
              <a:rPr lang="en-US" altLang="vi-VN" sz="4400" b="1" dirty="0" err="1">
                <a:latin typeface="Times New Roman" panose="02020603050405020304" pitchFamily="18" charset="0"/>
              </a:rPr>
              <a:t>ruột</a:t>
            </a:r>
            <a:endParaRPr lang="en-US" altLang="vi-VN" sz="4400" b="1" dirty="0">
              <a:latin typeface="Times New Roman" panose="02020603050405020304" pitchFamily="18" charset="0"/>
            </a:endParaRPr>
          </a:p>
        </p:txBody>
      </p:sp>
    </p:spTree>
    <p:extLst>
      <p:ext uri="{BB962C8B-B14F-4D97-AF65-F5344CB8AC3E}">
        <p14:creationId xmlns:p14="http://schemas.microsoft.com/office/powerpoint/2010/main" val="255655960"/>
      </p:ext>
    </p:extLst>
  </p:cSld>
  <p:clrMapOvr>
    <a:masterClrMapping/>
  </p:clrMapOvr>
  <p:transition spd="slow">
    <p:randomBar dir="vert"/>
    <p:sndAc>
      <p:stSnd>
        <p:snd r:embed="rId2" name="hammer.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50110101906giun chui">
            <a:extLst>
              <a:ext uri="{FF2B5EF4-FFF2-40B4-BE49-F238E27FC236}">
                <a16:creationId xmlns:a16="http://schemas.microsoft.com/office/drawing/2014/main" xmlns="" id="{A543CEE8-09CF-4BC5-8397-7D045E24FA0F}"/>
              </a:ext>
            </a:extLst>
          </p:cNvPr>
          <p:cNvPicPr>
            <a:picLocks noChangeAspect="1" noChangeArrowheads="1"/>
          </p:cNvPicPr>
          <p:nvPr/>
        </p:nvPicPr>
        <p:blipFill>
          <a:blip r:embed="rId3"/>
          <a:srcRect/>
          <a:stretch>
            <a:fillRect/>
          </a:stretch>
        </p:blipFill>
        <p:spPr bwMode="auto">
          <a:xfrm>
            <a:off x="1056671" y="528557"/>
            <a:ext cx="6938953" cy="5358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3">
            <a:extLst>
              <a:ext uri="{FF2B5EF4-FFF2-40B4-BE49-F238E27FC236}">
                <a16:creationId xmlns:a16="http://schemas.microsoft.com/office/drawing/2014/main" xmlns="" id="{081CBC51-D9EE-4FA3-AEFF-EEFF799910DB}"/>
              </a:ext>
            </a:extLst>
          </p:cNvPr>
          <p:cNvSpPr txBox="1">
            <a:spLocks noChangeArrowheads="1"/>
          </p:cNvSpPr>
          <p:nvPr/>
        </p:nvSpPr>
        <p:spPr>
          <a:xfrm>
            <a:off x="2123728" y="6021288"/>
            <a:ext cx="4608512" cy="64633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ct val="50000"/>
              </a:spcBef>
              <a:buFontTx/>
              <a:buNone/>
            </a:pPr>
            <a:r>
              <a:rPr lang="en-US" altLang="vi-VN" sz="4000" b="1">
                <a:latin typeface=".VnTime" panose="020B7200000000000000" pitchFamily="34" charset="0"/>
                <a:cs typeface="Arial" panose="020B0604020202020204" pitchFamily="34" charset="0"/>
              </a:rPr>
              <a:t>Giun chui èng mËt</a:t>
            </a:r>
            <a:endParaRPr lang="en-US" altLang="vi-VN" sz="4000" b="1" dirty="0">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195447160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hammer.wav"/>
          </p:stSnd>
        </p:sndAc>
      </p:transition>
    </mc:Choice>
    <mc:Fallback xmlns="">
      <p:transition spd="slow">
        <p:sndAc>
          <p:stSnd>
            <p:snd r:embed="rId4"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Image result for giun kim đẻ trứng ở hậu môn">
            <a:extLst>
              <a:ext uri="{FF2B5EF4-FFF2-40B4-BE49-F238E27FC236}">
                <a16:creationId xmlns:a16="http://schemas.microsoft.com/office/drawing/2014/main" xmlns="" id="{6434BF81-98E1-4EB2-8954-C9E24A5F6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3">
            <a:extLst>
              <a:ext uri="{FF2B5EF4-FFF2-40B4-BE49-F238E27FC236}">
                <a16:creationId xmlns:a16="http://schemas.microsoft.com/office/drawing/2014/main" xmlns="" id="{9DBE6230-6B32-47D0-9387-2EEE062A3B1A}"/>
              </a:ext>
            </a:extLst>
          </p:cNvPr>
          <p:cNvGrpSpPr>
            <a:grpSpLocks/>
          </p:cNvGrpSpPr>
          <p:nvPr/>
        </p:nvGrpSpPr>
        <p:grpSpPr bwMode="auto">
          <a:xfrm>
            <a:off x="228600" y="4344988"/>
            <a:ext cx="8650288" cy="2270125"/>
            <a:chOff x="0" y="2401"/>
            <a:chExt cx="5449" cy="1247"/>
          </a:xfrm>
        </p:grpSpPr>
        <p:sp>
          <p:nvSpPr>
            <p:cNvPr id="15366" name="Rectangle 19">
              <a:extLst>
                <a:ext uri="{FF2B5EF4-FFF2-40B4-BE49-F238E27FC236}">
                  <a16:creationId xmlns:a16="http://schemas.microsoft.com/office/drawing/2014/main" xmlns="" id="{F2DF1184-3CDE-4782-A769-C82860C96A06}"/>
                </a:ext>
              </a:extLst>
            </p:cNvPr>
            <p:cNvSpPr>
              <a:spLocks noChangeArrowheads="1"/>
            </p:cNvSpPr>
            <p:nvPr/>
          </p:nvSpPr>
          <p:spPr bwMode="auto">
            <a:xfrm>
              <a:off x="3168" y="3036"/>
              <a:ext cx="2281" cy="536"/>
            </a:xfrm>
            <a:prstGeom prst="rect">
              <a:avLst/>
            </a:prstGeom>
            <a:noFill/>
            <a:ln w="9525">
              <a:noFill/>
              <a:miter lim="800000"/>
              <a:headEnd/>
              <a:tailEnd/>
            </a:ln>
          </p:spPr>
          <p:txBody>
            <a:bodyPr wrap="none" anchor="ctr"/>
            <a:lstStyle/>
            <a:p>
              <a:pPr algn="ctr">
                <a:defRPr/>
              </a:pPr>
              <a:r>
                <a:rPr lang="en-US" sz="3200" b="1" dirty="0" err="1">
                  <a:latin typeface="Arial" charset="0"/>
                </a:rPr>
                <a:t>Giun</a:t>
              </a:r>
              <a:r>
                <a:rPr lang="en-US" sz="3200" b="1" dirty="0">
                  <a:latin typeface="Arial" charset="0"/>
                </a:rPr>
                <a:t> </a:t>
              </a:r>
              <a:r>
                <a:rPr lang="en-US" sz="3200" b="1" dirty="0" err="1">
                  <a:latin typeface="Arial" charset="0"/>
                </a:rPr>
                <a:t>đũa</a:t>
              </a:r>
              <a:r>
                <a:rPr lang="en-US" sz="3200" b="1" dirty="0">
                  <a:latin typeface="Arial" charset="0"/>
                </a:rPr>
                <a:t> </a:t>
              </a:r>
              <a:r>
                <a:rPr lang="en-US" sz="3200" b="1" dirty="0" err="1">
                  <a:latin typeface="Arial" charset="0"/>
                </a:rPr>
                <a:t>sống</a:t>
              </a:r>
              <a:r>
                <a:rPr lang="en-US" sz="3200" b="1" dirty="0">
                  <a:latin typeface="Arial" charset="0"/>
                </a:rPr>
                <a:t/>
              </a:r>
              <a:br>
                <a:rPr lang="en-US" sz="3200" b="1" dirty="0">
                  <a:latin typeface="Arial" charset="0"/>
                </a:rPr>
              </a:br>
              <a:r>
                <a:rPr lang="en-US" sz="3200" b="1" dirty="0" err="1">
                  <a:latin typeface="Arial" charset="0"/>
                </a:rPr>
                <a:t>trong</a:t>
              </a:r>
              <a:r>
                <a:rPr lang="en-US" sz="3200" b="1" dirty="0">
                  <a:latin typeface="Arial" charset="0"/>
                </a:rPr>
                <a:t> </a:t>
              </a:r>
              <a:r>
                <a:rPr lang="en-US" sz="3200" b="1" dirty="0" err="1">
                  <a:latin typeface="Arial" charset="0"/>
                </a:rPr>
                <a:t>ruột</a:t>
              </a:r>
              <a:r>
                <a:rPr lang="en-US" sz="3200" b="1" dirty="0">
                  <a:latin typeface="Arial" charset="0"/>
                </a:rPr>
                <a:t> </a:t>
              </a:r>
              <a:r>
                <a:rPr lang="en-US" sz="3200" b="1" dirty="0" err="1">
                  <a:latin typeface="Arial" charset="0"/>
                </a:rPr>
                <a:t>người</a:t>
              </a:r>
              <a:r>
                <a:rPr lang="en-US" sz="3200" dirty="0">
                  <a:latin typeface="Arial" charset="0"/>
                </a:rPr>
                <a:t> </a:t>
              </a:r>
            </a:p>
          </p:txBody>
        </p:sp>
        <p:sp>
          <p:nvSpPr>
            <p:cNvPr id="15367" name="Rectangle 21">
              <a:extLst>
                <a:ext uri="{FF2B5EF4-FFF2-40B4-BE49-F238E27FC236}">
                  <a16:creationId xmlns:a16="http://schemas.microsoft.com/office/drawing/2014/main" xmlns="" id="{FE9A51EA-7142-4413-940C-2869870979C9}"/>
                </a:ext>
              </a:extLst>
            </p:cNvPr>
            <p:cNvSpPr>
              <a:spLocks noChangeArrowheads="1"/>
            </p:cNvSpPr>
            <p:nvPr/>
          </p:nvSpPr>
          <p:spPr bwMode="auto">
            <a:xfrm>
              <a:off x="0" y="2976"/>
              <a:ext cx="2784" cy="672"/>
            </a:xfrm>
            <a:prstGeom prst="rect">
              <a:avLst/>
            </a:prstGeom>
            <a:noFill/>
            <a:ln w="9525">
              <a:noFill/>
              <a:miter lim="800000"/>
              <a:headEnd/>
              <a:tailEnd/>
            </a:ln>
          </p:spPr>
          <p:txBody>
            <a:bodyPr wrap="none" anchor="ctr"/>
            <a:lstStyle/>
            <a:p>
              <a:pPr algn="ctr">
                <a:defRPr/>
              </a:pPr>
              <a:r>
                <a:rPr lang="en-US" sz="3200" b="1" dirty="0" err="1">
                  <a:latin typeface="Arial" charset="0"/>
                </a:rPr>
                <a:t>Giun</a:t>
              </a:r>
              <a:r>
                <a:rPr lang="en-US" sz="3200" b="1" dirty="0">
                  <a:latin typeface="Arial" charset="0"/>
                </a:rPr>
                <a:t> </a:t>
              </a:r>
              <a:r>
                <a:rPr lang="en-US" sz="3200" b="1" dirty="0" err="1">
                  <a:latin typeface="Arial" charset="0"/>
                </a:rPr>
                <a:t>kim</a:t>
              </a:r>
              <a:r>
                <a:rPr lang="en-US" sz="3200" b="1" dirty="0">
                  <a:latin typeface="Arial" charset="0"/>
                </a:rPr>
                <a:t> </a:t>
              </a:r>
              <a:r>
                <a:rPr lang="en-US" sz="3200" b="1" dirty="0" err="1">
                  <a:latin typeface="Arial" charset="0"/>
                </a:rPr>
                <a:t>đẻ</a:t>
              </a:r>
              <a:r>
                <a:rPr lang="en-US" sz="3200" b="1" dirty="0">
                  <a:latin typeface="Arial" charset="0"/>
                </a:rPr>
                <a:t> </a:t>
              </a:r>
              <a:r>
                <a:rPr lang="en-US" sz="3200" b="1" dirty="0" err="1">
                  <a:latin typeface="Arial" charset="0"/>
                </a:rPr>
                <a:t>trứng</a:t>
              </a:r>
              <a:r>
                <a:rPr lang="en-US" sz="3200" b="1" dirty="0">
                  <a:latin typeface="Arial" charset="0"/>
                </a:rPr>
                <a:t/>
              </a:r>
              <a:br>
                <a:rPr lang="en-US" sz="3200" b="1" dirty="0">
                  <a:latin typeface="Arial" charset="0"/>
                </a:rPr>
              </a:br>
              <a:r>
                <a:rPr lang="en-US" sz="3200" b="1" dirty="0">
                  <a:latin typeface="Arial" charset="0"/>
                </a:rPr>
                <a:t>ở </a:t>
              </a:r>
              <a:r>
                <a:rPr lang="en-US" sz="3200" b="1" dirty="0" err="1">
                  <a:latin typeface="Arial" charset="0"/>
                </a:rPr>
                <a:t>hậu</a:t>
              </a:r>
              <a:r>
                <a:rPr lang="en-US" sz="3200" b="1" dirty="0">
                  <a:latin typeface="Arial" charset="0"/>
                </a:rPr>
                <a:t> </a:t>
              </a:r>
              <a:r>
                <a:rPr lang="en-US" sz="3200" b="1" dirty="0" err="1">
                  <a:latin typeface="Arial" charset="0"/>
                </a:rPr>
                <a:t>môn</a:t>
              </a:r>
              <a:r>
                <a:rPr lang="en-US" sz="3200" dirty="0">
                  <a:latin typeface="Arial" charset="0"/>
                </a:rPr>
                <a:t> </a:t>
              </a:r>
            </a:p>
          </p:txBody>
        </p:sp>
        <p:sp>
          <p:nvSpPr>
            <p:cNvPr id="15368" name="Line 22">
              <a:extLst>
                <a:ext uri="{FF2B5EF4-FFF2-40B4-BE49-F238E27FC236}">
                  <a16:creationId xmlns:a16="http://schemas.microsoft.com/office/drawing/2014/main" xmlns="" id="{4B5202AD-956D-4086-BD72-2C7345377E90}"/>
                </a:ext>
              </a:extLst>
            </p:cNvPr>
            <p:cNvSpPr>
              <a:spLocks noChangeShapeType="1"/>
            </p:cNvSpPr>
            <p:nvPr/>
          </p:nvSpPr>
          <p:spPr bwMode="auto">
            <a:xfrm flipH="1" flipV="1">
              <a:off x="816" y="2401"/>
              <a:ext cx="336" cy="575"/>
            </a:xfrm>
            <a:prstGeom prst="line">
              <a:avLst/>
            </a:prstGeom>
            <a:noFill/>
            <a:ln w="76200">
              <a:solidFill>
                <a:srgbClr val="00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vi-VN"/>
            </a:p>
          </p:txBody>
        </p:sp>
      </p:grpSp>
      <p:sp>
        <p:nvSpPr>
          <p:cNvPr id="15364" name="AutoShape 12" descr="Image result for giun đũa sống trong ruột người">
            <a:extLst>
              <a:ext uri="{FF2B5EF4-FFF2-40B4-BE49-F238E27FC236}">
                <a16:creationId xmlns:a16="http://schemas.microsoft.com/office/drawing/2014/main" xmlns="" id="{CC30D648-6A3A-4716-A827-FF9C4312F64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15365" name="Picture 14" descr="Image result for giun đũa sống trong ruột người">
            <a:extLst>
              <a:ext uri="{FF2B5EF4-FFF2-40B4-BE49-F238E27FC236}">
                <a16:creationId xmlns:a16="http://schemas.microsoft.com/office/drawing/2014/main" xmlns="" id="{EC30447E-C17A-42CD-B80F-3FA81C2EA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14400"/>
            <a:ext cx="464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par>
                                <p:cTn id="8" presetID="22" presetClass="entr" presetSubtype="1" fill="hold"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wipe(up)">
                                      <p:cBhvr>
                                        <p:cTn id="10" dur="500"/>
                                        <p:tgtEl>
                                          <p:spTgt spid="15365"/>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a:extLst>
              <a:ext uri="{FF2B5EF4-FFF2-40B4-BE49-F238E27FC236}">
                <a16:creationId xmlns:a16="http://schemas.microsoft.com/office/drawing/2014/main" xmlns="" id="{1D98A5F1-D22E-4C85-8049-21D770C464E2}"/>
              </a:ext>
            </a:extLst>
          </p:cNvPr>
          <p:cNvSpPr>
            <a:spLocks noChangeArrowheads="1"/>
          </p:cNvSpPr>
          <p:nvPr/>
        </p:nvSpPr>
        <p:spPr bwMode="auto">
          <a:xfrm>
            <a:off x="457200" y="76200"/>
            <a:ext cx="8534400" cy="596900"/>
          </a:xfrm>
          <a:prstGeom prst="rect">
            <a:avLst/>
          </a:prstGeom>
          <a:noFill/>
          <a:ln w="9525">
            <a:noFill/>
            <a:miter lim="800000"/>
            <a:headEnd/>
            <a:tailEnd/>
          </a:ln>
        </p:spPr>
        <p:txBody>
          <a:bodyPr/>
          <a:lstStyle/>
          <a:p>
            <a:pPr algn="ctr">
              <a:defRPr/>
            </a:pPr>
            <a:r>
              <a:rPr lang="en-US" sz="3200" b="1" dirty="0">
                <a:solidFill>
                  <a:srgbClr val="FF0066"/>
                </a:solidFill>
                <a:latin typeface="Times New Roman" pitchFamily="18" charset="0"/>
              </a:rPr>
              <a:t> </a:t>
            </a:r>
            <a:r>
              <a:rPr lang="en-US" sz="3200" b="1" dirty="0" err="1">
                <a:solidFill>
                  <a:schemeClr val="accent4"/>
                </a:solidFill>
                <a:latin typeface="Times New Roman" pitchFamily="18" charset="0"/>
              </a:rPr>
              <a:t>Giun</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sống</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trong</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mắt</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và</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các</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mạch</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máu</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dưới</a:t>
            </a:r>
            <a:r>
              <a:rPr lang="en-US" sz="3200" b="1" dirty="0">
                <a:solidFill>
                  <a:schemeClr val="accent4"/>
                </a:solidFill>
                <a:latin typeface="Times New Roman" pitchFamily="18" charset="0"/>
              </a:rPr>
              <a:t> </a:t>
            </a:r>
            <a:r>
              <a:rPr lang="en-US" sz="3200" b="1" dirty="0" err="1">
                <a:solidFill>
                  <a:schemeClr val="accent4"/>
                </a:solidFill>
                <a:latin typeface="Times New Roman" pitchFamily="18" charset="0"/>
              </a:rPr>
              <a:t>da</a:t>
            </a:r>
            <a:endParaRPr lang="en-US" sz="3200" b="1" dirty="0">
              <a:solidFill>
                <a:schemeClr val="accent4"/>
              </a:solidFill>
              <a:latin typeface="Times New Roman" pitchFamily="18" charset="0"/>
            </a:endParaRPr>
          </a:p>
        </p:txBody>
      </p:sp>
      <p:pic>
        <p:nvPicPr>
          <p:cNvPr id="37890" name="Picture 2">
            <a:extLst>
              <a:ext uri="{FF2B5EF4-FFF2-40B4-BE49-F238E27FC236}">
                <a16:creationId xmlns:a16="http://schemas.microsoft.com/office/drawing/2014/main" xmlns="" id="{9E3988DE-DBD2-440B-BEB5-1C5EFA2B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43434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a:extLst>
              <a:ext uri="{FF2B5EF4-FFF2-40B4-BE49-F238E27FC236}">
                <a16:creationId xmlns:a16="http://schemas.microsoft.com/office/drawing/2014/main" xmlns="" id="{186A1AC3-0F58-4F20-9E93-D64618BD7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19525"/>
            <a:ext cx="43434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a:extLst>
              <a:ext uri="{FF2B5EF4-FFF2-40B4-BE49-F238E27FC236}">
                <a16:creationId xmlns:a16="http://schemas.microsoft.com/office/drawing/2014/main" xmlns="" id="{D6637639-73D1-4EC0-AA55-D7D38E9E3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85800"/>
            <a:ext cx="42862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11">
            <a:extLst>
              <a:ext uri="{FF2B5EF4-FFF2-40B4-BE49-F238E27FC236}">
                <a16:creationId xmlns:a16="http://schemas.microsoft.com/office/drawing/2014/main" xmlns="" id="{C9680331-8946-4994-81B8-D4BB7D9A0FDE}"/>
              </a:ext>
            </a:extLst>
          </p:cNvPr>
          <p:cNvSpPr txBox="1">
            <a:spLocks noChangeArrowheads="1"/>
          </p:cNvSpPr>
          <p:nvPr/>
        </p:nvSpPr>
        <p:spPr bwMode="auto">
          <a:xfrm>
            <a:off x="8534400" y="4191000"/>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000" b="1">
                <a:solidFill>
                  <a:schemeClr val="bg1"/>
                </a:solidFill>
                <a:latin typeface="Times New Roman" panose="02020603050405020304" pitchFamily="18" charset="0"/>
              </a:rPr>
              <a:t>3</a:t>
            </a:r>
          </a:p>
        </p:txBody>
      </p:sp>
      <p:pic>
        <p:nvPicPr>
          <p:cNvPr id="13" name="Picture 3" descr="nguoiduatin-giunboduoida">
            <a:extLst>
              <a:ext uri="{FF2B5EF4-FFF2-40B4-BE49-F238E27FC236}">
                <a16:creationId xmlns:a16="http://schemas.microsoft.com/office/drawing/2014/main" xmlns="" id="{ED326A59-FC81-4E77-9E64-389C32268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10000"/>
            <a:ext cx="43291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hammer.wav"/>
          </p:stSnd>
        </p:sndAc>
      </p:transition>
    </mc:Choice>
    <mc:Fallback xmlns="">
      <p:transition spd="slow">
        <p:sndAc>
          <p:stSnd>
            <p:snd r:embed="rId7" name="hammer.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ox(in)">
                                      <p:cBhvr>
                                        <p:cTn id="7" dur="500"/>
                                        <p:tgtEl>
                                          <p:spTgt spid="37890"/>
                                        </p:tgtEl>
                                      </p:cBhvr>
                                    </p:animEffect>
                                  </p:childTnLst>
                                </p:cTn>
                              </p:par>
                              <p:par>
                                <p:cTn id="8" presetID="2" presetClass="entr" presetSubtype="4" fill="hold" nodeType="withEffect">
                                  <p:stCondLst>
                                    <p:cond delay="0"/>
                                  </p:stCondLst>
                                  <p:childTnLst>
                                    <p:set>
                                      <p:cBhvr>
                                        <p:cTn id="9" dur="1" fill="hold">
                                          <p:stCondLst>
                                            <p:cond delay="0"/>
                                          </p:stCondLst>
                                        </p:cTn>
                                        <p:tgtEl>
                                          <p:spTgt spid="37893"/>
                                        </p:tgtEl>
                                        <p:attrNameLst>
                                          <p:attrName>style.visibility</p:attrName>
                                        </p:attrNameLst>
                                      </p:cBhvr>
                                      <p:to>
                                        <p:strVal val="visible"/>
                                      </p:to>
                                    </p:set>
                                    <p:anim calcmode="lin" valueType="num">
                                      <p:cBhvr additive="base">
                                        <p:cTn id="10" dur="500" fill="hold"/>
                                        <p:tgtEl>
                                          <p:spTgt spid="37893"/>
                                        </p:tgtEl>
                                        <p:attrNameLst>
                                          <p:attrName>ppt_x</p:attrName>
                                        </p:attrNameLst>
                                      </p:cBhvr>
                                      <p:tavLst>
                                        <p:tav tm="0">
                                          <p:val>
                                            <p:strVal val="#ppt_x"/>
                                          </p:val>
                                        </p:tav>
                                        <p:tav tm="100000">
                                          <p:val>
                                            <p:strVal val="#ppt_x"/>
                                          </p:val>
                                        </p:tav>
                                      </p:tavLst>
                                    </p:anim>
                                    <p:anim calcmode="lin" valueType="num">
                                      <p:cBhvr additive="base">
                                        <p:cTn id="11"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checkerboard(across)">
                                      <p:cBhvr>
                                        <p:cTn id="16" dur="500"/>
                                        <p:tgtEl>
                                          <p:spTgt spid="37892"/>
                                        </p:tgtEl>
                                      </p:cBhvr>
                                    </p:animEffect>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nguoiduatin-giunboduoida">
            <a:extLst>
              <a:ext uri="{FF2B5EF4-FFF2-40B4-BE49-F238E27FC236}">
                <a16:creationId xmlns:a16="http://schemas.microsoft.com/office/drawing/2014/main" xmlns="" id="{558DC5E7-BEE8-41E6-B250-CE6E3F40A97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latin typeface="Arial Black" panose="020B0A04020102020204" pitchFamily="34" charset="0"/>
            </a:endParaRPr>
          </a:p>
        </p:txBody>
      </p:sp>
      <p:sp>
        <p:nvSpPr>
          <p:cNvPr id="17411" name="Text Box 4">
            <a:extLst>
              <a:ext uri="{FF2B5EF4-FFF2-40B4-BE49-F238E27FC236}">
                <a16:creationId xmlns:a16="http://schemas.microsoft.com/office/drawing/2014/main" xmlns="" id="{BAD37725-FDC8-4900-809B-F273001BC5F0}"/>
              </a:ext>
            </a:extLst>
          </p:cNvPr>
          <p:cNvSpPr txBox="1">
            <a:spLocks noChangeArrowheads="1"/>
          </p:cNvSpPr>
          <p:nvPr/>
        </p:nvSpPr>
        <p:spPr bwMode="auto">
          <a:xfrm>
            <a:off x="533400" y="60960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2400" b="1">
                <a:solidFill>
                  <a:srgbClr val="0D0D0D"/>
                </a:solidFill>
                <a:latin typeface="Times New Roman" panose="02020603050405020304" pitchFamily="18" charset="0"/>
              </a:rPr>
              <a:t>GIUN MÓC CHUI VÀO CƠ THỂ NGƯỜI QUA DA.</a:t>
            </a:r>
          </a:p>
        </p:txBody>
      </p:sp>
      <p:pic>
        <p:nvPicPr>
          <p:cNvPr id="17412" name="Picture 7" descr="giun moc chui vao cơ thể qua da">
            <a:extLst>
              <a:ext uri="{FF2B5EF4-FFF2-40B4-BE49-F238E27FC236}">
                <a16:creationId xmlns:a16="http://schemas.microsoft.com/office/drawing/2014/main" xmlns="" id="{5767CE55-F931-4971-AEE0-E35AE2D51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9600"/>
            <a:ext cx="464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Line 8">
            <a:extLst>
              <a:ext uri="{FF2B5EF4-FFF2-40B4-BE49-F238E27FC236}">
                <a16:creationId xmlns:a16="http://schemas.microsoft.com/office/drawing/2014/main" xmlns="" id="{47F848CB-B0BE-422D-B12B-8CC9AA5E0AC5}"/>
              </a:ext>
            </a:extLst>
          </p:cNvPr>
          <p:cNvSpPr>
            <a:spLocks noChangeShapeType="1"/>
          </p:cNvSpPr>
          <p:nvPr/>
        </p:nvSpPr>
        <p:spPr bwMode="auto">
          <a:xfrm flipV="1">
            <a:off x="5257800" y="2743200"/>
            <a:ext cx="1295400" cy="2286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7414" name="AutoShape 9" descr="Kết quả hình ảnh cho giun móc">
            <a:extLst>
              <a:ext uri="{FF2B5EF4-FFF2-40B4-BE49-F238E27FC236}">
                <a16:creationId xmlns:a16="http://schemas.microsoft.com/office/drawing/2014/main" xmlns="" id="{395130C2-B812-4934-BE09-1C2EA42234B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7415" name="AutoShape 11" descr="Kết quả hình ảnh cho giun móc">
            <a:extLst>
              <a:ext uri="{FF2B5EF4-FFF2-40B4-BE49-F238E27FC236}">
                <a16:creationId xmlns:a16="http://schemas.microsoft.com/office/drawing/2014/main" xmlns="" id="{46386929-13D1-4F11-9E95-13BD99BDBBE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17416" name="Picture 13" descr="Kết quả hình ảnh cho giun móc">
            <a:extLst>
              <a:ext uri="{FF2B5EF4-FFF2-40B4-BE49-F238E27FC236}">
                <a16:creationId xmlns:a16="http://schemas.microsoft.com/office/drawing/2014/main" xmlns="" id="{65F5D009-4209-447E-93C1-DD51C12E3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reveal/>
        <p:sndAc>
          <p:stSnd>
            <p:snd r:embed="rId2" name="hammer.wav"/>
          </p:stSnd>
        </p:sndAc>
      </p:transition>
    </mc:Choice>
    <mc:Fallback xmlns="">
      <p:transition spd="slow">
        <p:fade/>
        <p:sndAc>
          <p:stSnd>
            <p:snd r:embed="rId5" name="hammer.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xmlns="" id="{24128C60-5830-45F4-8D07-065D2D52212E}"/>
              </a:ext>
            </a:extLst>
          </p:cNvPr>
          <p:cNvGraphicFramePr/>
          <p:nvPr>
            <p:extLst>
              <p:ext uri="{D42A27DB-BD31-4B8C-83A1-F6EECF244321}">
                <p14:modId xmlns:p14="http://schemas.microsoft.com/office/powerpoint/2010/main" val="3030088462"/>
              </p:ext>
            </p:extLst>
          </p:nvPr>
        </p:nvGraphicFramePr>
        <p:xfrm>
          <a:off x="81378" y="-315416"/>
          <a:ext cx="8961811" cy="7101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838364"/>
      </p:ext>
    </p:extLst>
  </p:cSld>
  <p:clrMapOvr>
    <a:masterClrMapping/>
  </p:clrMapOvr>
  <p:transition spd="slow">
    <p:fade/>
    <p:sndAc>
      <p:stSnd>
        <p:snd r:embed="rId2" name="hammer.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67481A60-06BD-4FBB-AB3C-2D35142F7EB2}"/>
              </a:ext>
            </a:extLst>
          </p:cNvPr>
          <p:cNvSpPr/>
          <p:nvPr/>
        </p:nvSpPr>
        <p:spPr>
          <a:xfrm>
            <a:off x="967491" y="1988840"/>
            <a:ext cx="7209025" cy="280076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Khởi </a:t>
            </a:r>
            <a:r>
              <a:rPr lang="en-US" sz="88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động</a:t>
            </a: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p>
          <a:p>
            <a:pPr algn="ctr"/>
            <a:r>
              <a:rPr lang="en-US" sz="88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lớp</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ED94FC2-2C57-4A1C-9F81-98F03A2C06EA}"/>
              </a:ext>
            </a:extLst>
          </p:cNvPr>
          <p:cNvSpPr txBox="1"/>
          <p:nvPr/>
        </p:nvSpPr>
        <p:spPr>
          <a:xfrm>
            <a:off x="10699" y="0"/>
            <a:ext cx="9144000" cy="689175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150000"/>
              </a:lnSpc>
            </a:pPr>
            <a:r>
              <a:rPr lang="en-US" sz="4400" b="1" dirty="0" err="1">
                <a:latin typeface="Times New Roman" panose="02020603050405020304" pitchFamily="18" charset="0"/>
                <a:cs typeface="Times New Roman" panose="02020603050405020304" pitchFamily="18" charset="0"/>
              </a:rPr>
              <a:t>Thật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chê</a:t>
            </a:r>
            <a:endParaRPr lang="en-US" sz="4400" b="1" dirty="0">
              <a:latin typeface="Times New Roman" panose="02020603050405020304" pitchFamily="18" charset="0"/>
              <a:cs typeface="Times New Roman" panose="02020603050405020304" pitchFamily="18" charset="0"/>
            </a:endParaRPr>
          </a:p>
          <a:p>
            <a:pPr algn="ctr">
              <a:lnSpc>
                <a:spcPct val="150000"/>
              </a:lnSpc>
            </a:pPr>
            <a:r>
              <a:rPr lang="vi-VN" sz="4000" dirty="0">
                <a:latin typeface="Times New Roman" panose="02020603050405020304" pitchFamily="18" charset="0"/>
                <a:cs typeface="Times New Roman" panose="02020603050405020304" pitchFamily="18" charset="0"/>
              </a:rPr>
              <a:t>Đứng bên sông... kìa trông chú cò</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Chân bước dài... cò ta đi mò</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Vớ cái gì... ăn liền vội vã</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Uống nước lã, rồi lại quả xanh</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Ăn tham nên tối đến về nhà</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Đau bụng rên hừ hừ suốt 3 ngày đêm.</a:t>
            </a:r>
          </a:p>
          <a:p>
            <a:pPr algn="ctr">
              <a:lnSpc>
                <a:spcPct val="150000"/>
              </a:lnSpc>
            </a:pPr>
            <a:endParaRPr lang="vi-V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955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7" descr="Image result for giun đũa sống trong ruột người">
            <a:extLst>
              <a:ext uri="{FF2B5EF4-FFF2-40B4-BE49-F238E27FC236}">
                <a16:creationId xmlns:a16="http://schemas.microsoft.com/office/drawing/2014/main" xmlns="" id="{731BB8A8-6BB1-46B8-ACE8-E463DDB76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 y="152399"/>
            <a:ext cx="6882160" cy="651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FD4E8640-F2F7-4F4E-A4CE-FD6FBB01A007}"/>
              </a:ext>
            </a:extLst>
          </p:cNvPr>
          <p:cNvSpPr/>
          <p:nvPr/>
        </p:nvSpPr>
        <p:spPr>
          <a:xfrm>
            <a:off x="7236296" y="46223"/>
            <a:ext cx="1584176" cy="6637651"/>
          </a:xfrm>
          <a:prstGeom prst="rect">
            <a:avLst/>
          </a:prstGeom>
        </p:spPr>
        <p:txBody>
          <a:bodyPr wrap="square">
            <a:spAutoFit/>
          </a:bodyPr>
          <a:lstStyle/>
          <a:p>
            <a:pPr algn="ctr">
              <a:lnSpc>
                <a:spcPct val="150000"/>
              </a:lnSpc>
              <a:defRPr/>
            </a:pPr>
            <a:r>
              <a:rPr lang="en-US" sz="3600" b="1" dirty="0" err="1">
                <a:latin typeface="Arial" charset="0"/>
              </a:rPr>
              <a:t>Giun</a:t>
            </a:r>
            <a:r>
              <a:rPr lang="en-US" sz="3600" b="1" dirty="0">
                <a:latin typeface="Arial" charset="0"/>
              </a:rPr>
              <a:t> </a:t>
            </a:r>
            <a:r>
              <a:rPr lang="en-US" sz="3600" b="1" dirty="0" err="1">
                <a:latin typeface="Arial" charset="0"/>
              </a:rPr>
              <a:t>sống</a:t>
            </a:r>
            <a:r>
              <a:rPr lang="en-US" sz="3600" b="1" dirty="0">
                <a:latin typeface="Arial" charset="0"/>
              </a:rPr>
              <a:t> </a:t>
            </a:r>
            <a:r>
              <a:rPr lang="en-US" sz="3600" b="1" dirty="0" err="1">
                <a:latin typeface="Arial" charset="0"/>
              </a:rPr>
              <a:t>và</a:t>
            </a:r>
            <a:r>
              <a:rPr lang="en-US" sz="3600" b="1" dirty="0">
                <a:latin typeface="Arial" charset="0"/>
              </a:rPr>
              <a:t> </a:t>
            </a:r>
            <a:r>
              <a:rPr lang="en-US" sz="3600" b="1" dirty="0" err="1">
                <a:latin typeface="Arial" charset="0"/>
              </a:rPr>
              <a:t>hút</a:t>
            </a:r>
            <a:r>
              <a:rPr lang="en-US" sz="3600" b="1" dirty="0">
                <a:latin typeface="Arial" charset="0"/>
              </a:rPr>
              <a:t> </a:t>
            </a:r>
            <a:r>
              <a:rPr lang="en-US" sz="3600" b="1" dirty="0" err="1">
                <a:latin typeface="Arial" charset="0"/>
              </a:rPr>
              <a:t>thức</a:t>
            </a:r>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trong</a:t>
            </a:r>
            <a:r>
              <a:rPr lang="en-US" sz="3600" b="1" dirty="0">
                <a:latin typeface="Arial" charset="0"/>
              </a:rPr>
              <a:t> </a:t>
            </a:r>
            <a:r>
              <a:rPr lang="en-US" sz="3600" b="1" dirty="0" err="1">
                <a:latin typeface="Arial" charset="0"/>
              </a:rPr>
              <a:t>dạ</a:t>
            </a:r>
            <a:r>
              <a:rPr lang="en-US" sz="3600" b="1" dirty="0">
                <a:latin typeface="Arial" charset="0"/>
              </a:rPr>
              <a:t> </a:t>
            </a:r>
            <a:r>
              <a:rPr lang="en-US" sz="3600" b="1" dirty="0" err="1">
                <a:latin typeface="Arial" charset="0"/>
              </a:rPr>
              <a:t>dày</a:t>
            </a:r>
            <a:r>
              <a:rPr lang="en-US" sz="3600" dirty="0">
                <a:latin typeface="Arial" charset="0"/>
              </a:rPr>
              <a:t>  </a:t>
            </a:r>
          </a:p>
        </p:txBody>
      </p:sp>
    </p:spTree>
  </p:cSld>
  <p:clrMapOvr>
    <a:masterClrMapping/>
  </p:clrMapOvr>
  <p:transition spd="slow">
    <p:fade/>
    <p:sndAc>
      <p:stSnd>
        <p:snd r:embed="rId2" name="hammer.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83BE5900-7A17-4536-9F77-2BDA1870C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84" y="123372"/>
            <a:ext cx="8856984" cy="673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17103"/>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2" name="hammer.wav"/>
          </p:stSnd>
        </p:sndAc>
      </p:transition>
    </mc:Choice>
    <mc:Fallback xmlns="">
      <p:transition spd="slow">
        <p:fade/>
        <p:sndAc>
          <p:stSnd>
            <p:snd r:embed="rId4" name="hammer.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67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a:extLst>
              <a:ext uri="{FF2B5EF4-FFF2-40B4-BE49-F238E27FC236}">
                <a16:creationId xmlns:a16="http://schemas.microsoft.com/office/drawing/2014/main" xmlns="" id="{24128C60-5830-45F4-8D07-065D2D52212E}"/>
              </a:ext>
            </a:extLst>
          </p:cNvPr>
          <p:cNvGraphicFramePr/>
          <p:nvPr>
            <p:extLst>
              <p:ext uri="{D42A27DB-BD31-4B8C-83A1-F6EECF244321}">
                <p14:modId xmlns:p14="http://schemas.microsoft.com/office/powerpoint/2010/main" val="4063183378"/>
              </p:ext>
            </p:extLst>
          </p:nvPr>
        </p:nvGraphicFramePr>
        <p:xfrm>
          <a:off x="81378" y="0"/>
          <a:ext cx="8961811" cy="6813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0966451"/>
      </p:ext>
    </p:extLst>
  </p:cSld>
  <p:clrMapOvr>
    <a:masterClrMapping/>
  </p:clrMapOvr>
  <p:transition spd="slow">
    <p:fade/>
    <p:sndAc>
      <p:stSnd>
        <p:snd r:embed="rId2" name="click.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8" descr="Kết quả hình ảnh cho giun sống trong cơ thể người">
            <a:extLst>
              <a:ext uri="{FF2B5EF4-FFF2-40B4-BE49-F238E27FC236}">
                <a16:creationId xmlns:a16="http://schemas.microsoft.com/office/drawing/2014/main" xmlns="" id="{53A38EB6-C2E9-4F70-B12F-A7367002485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0485" name="AutoShape 10" descr="Kết quả hình ảnh cho giun sống trong cơ thể người">
            <a:extLst>
              <a:ext uri="{FF2B5EF4-FFF2-40B4-BE49-F238E27FC236}">
                <a16:creationId xmlns:a16="http://schemas.microsoft.com/office/drawing/2014/main" xmlns="" id="{CBB46602-D455-41B1-A7D3-3B12F58113D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0486" name="AutoShape 12" descr="Kết quả hình ảnh cho giun sống trong cơ thể người">
            <a:extLst>
              <a:ext uri="{FF2B5EF4-FFF2-40B4-BE49-F238E27FC236}">
                <a16:creationId xmlns:a16="http://schemas.microsoft.com/office/drawing/2014/main" xmlns="" id="{5D2E908E-2990-4C3F-9F5E-A7F90913468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4" name="Rectangle 5">
            <a:extLst>
              <a:ext uri="{FF2B5EF4-FFF2-40B4-BE49-F238E27FC236}">
                <a16:creationId xmlns:a16="http://schemas.microsoft.com/office/drawing/2014/main" xmlns="" id="{780D6A29-3841-4D6F-890E-F1BB71EAF51D}"/>
              </a:ext>
            </a:extLst>
          </p:cNvPr>
          <p:cNvSpPr>
            <a:spLocks noChangeArrowheads="1"/>
          </p:cNvSpPr>
          <p:nvPr/>
        </p:nvSpPr>
        <p:spPr bwMode="auto">
          <a:xfrm>
            <a:off x="1835696" y="5718398"/>
            <a:ext cx="5419328" cy="10448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5400" b="1" dirty="0" err="1">
                <a:latin typeface="Times New Roman" panose="02020603050405020304" pitchFamily="18" charset="0"/>
              </a:rPr>
              <a:t>Tắc</a:t>
            </a:r>
            <a:r>
              <a:rPr lang="en-US" altLang="vi-VN" sz="5400" b="1" dirty="0">
                <a:latin typeface="Times New Roman" panose="02020603050405020304" pitchFamily="18" charset="0"/>
              </a:rPr>
              <a:t> </a:t>
            </a:r>
            <a:r>
              <a:rPr lang="en-US" altLang="vi-VN" sz="5400" b="1" dirty="0" err="1">
                <a:latin typeface="Times New Roman" panose="02020603050405020304" pitchFamily="18" charset="0"/>
              </a:rPr>
              <a:t>ruột</a:t>
            </a:r>
            <a:r>
              <a:rPr lang="en-US" altLang="vi-VN" sz="5400" b="1" dirty="0">
                <a:latin typeface="Times New Roman" panose="02020603050405020304" pitchFamily="18" charset="0"/>
              </a:rPr>
              <a:t> do </a:t>
            </a:r>
            <a:r>
              <a:rPr lang="en-US" altLang="vi-VN" sz="5400" b="1" dirty="0" err="1">
                <a:latin typeface="Times New Roman" panose="02020603050405020304" pitchFamily="18" charset="0"/>
              </a:rPr>
              <a:t>giun</a:t>
            </a:r>
            <a:endParaRPr lang="en-US" altLang="vi-VN" sz="5400" b="1" dirty="0">
              <a:latin typeface="Times New Roman" panose="02020603050405020304" pitchFamily="18" charset="0"/>
            </a:endParaRPr>
          </a:p>
        </p:txBody>
      </p:sp>
      <p:pic>
        <p:nvPicPr>
          <p:cNvPr id="4098" name="Picture 2" descr="Related image">
            <a:extLst>
              <a:ext uri="{FF2B5EF4-FFF2-40B4-BE49-F238E27FC236}">
                <a16:creationId xmlns:a16="http://schemas.microsoft.com/office/drawing/2014/main" xmlns="" id="{1A043EF1-EF9F-4A8D-A4FD-B959788BE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 y="7936"/>
            <a:ext cx="9090751" cy="5653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sndAc>
      <p:stSnd>
        <p:snd r:embed="rId2" name="click.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8" descr="Kết quả hình ảnh cho giun sống trong cơ thể người">
            <a:extLst>
              <a:ext uri="{FF2B5EF4-FFF2-40B4-BE49-F238E27FC236}">
                <a16:creationId xmlns:a16="http://schemas.microsoft.com/office/drawing/2014/main" xmlns="" id="{53A38EB6-C2E9-4F70-B12F-A7367002485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0485" name="AutoShape 10" descr="Kết quả hình ảnh cho giun sống trong cơ thể người">
            <a:extLst>
              <a:ext uri="{FF2B5EF4-FFF2-40B4-BE49-F238E27FC236}">
                <a16:creationId xmlns:a16="http://schemas.microsoft.com/office/drawing/2014/main" xmlns="" id="{CBB46602-D455-41B1-A7D3-3B12F58113D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0486" name="AutoShape 12" descr="Kết quả hình ảnh cho giun sống trong cơ thể người">
            <a:extLst>
              <a:ext uri="{FF2B5EF4-FFF2-40B4-BE49-F238E27FC236}">
                <a16:creationId xmlns:a16="http://schemas.microsoft.com/office/drawing/2014/main" xmlns="" id="{5D2E908E-2990-4C3F-9F5E-A7F90913468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1026" name="Picture 2" descr="Related image">
            <a:extLst>
              <a:ext uri="{FF2B5EF4-FFF2-40B4-BE49-F238E27FC236}">
                <a16:creationId xmlns:a16="http://schemas.microsoft.com/office/drawing/2014/main" xmlns="" id="{7587121F-44EC-4196-BAAD-352A1F2CA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8" y="74656"/>
            <a:ext cx="9080971" cy="68107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5">
            <a:extLst>
              <a:ext uri="{FF2B5EF4-FFF2-40B4-BE49-F238E27FC236}">
                <a16:creationId xmlns:a16="http://schemas.microsoft.com/office/drawing/2014/main" xmlns="" id="{7F1D9F9F-AFAC-411C-9EC6-942C3F7BAC5D}"/>
              </a:ext>
            </a:extLst>
          </p:cNvPr>
          <p:cNvSpPr>
            <a:spLocks noChangeArrowheads="1"/>
          </p:cNvSpPr>
          <p:nvPr/>
        </p:nvSpPr>
        <p:spPr bwMode="auto">
          <a:xfrm>
            <a:off x="0" y="2946648"/>
            <a:ext cx="9144000" cy="914400"/>
          </a:xfrm>
          <a:prstGeom prst="rect">
            <a:avLst/>
          </a:prstGeom>
          <a:ln/>
        </p:spPr>
        <p:style>
          <a:lnRef idx="2">
            <a:schemeClr val="accent4"/>
          </a:lnRef>
          <a:fillRef idx="1">
            <a:schemeClr val="lt1"/>
          </a:fillRef>
          <a:effectRef idx="0">
            <a:schemeClr val="accent4"/>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900" b="1" dirty="0" err="1">
                <a:latin typeface="Times New Roman" panose="02020603050405020304" pitchFamily="18" charset="0"/>
              </a:rPr>
              <a:t>Bệnh</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phù</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chân</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voi</a:t>
            </a:r>
            <a:r>
              <a:rPr lang="en-US" altLang="vi-VN" sz="3900" b="1" dirty="0">
                <a:latin typeface="Times New Roman" panose="02020603050405020304" pitchFamily="18" charset="0"/>
              </a:rPr>
              <a:t> do </a:t>
            </a:r>
            <a:r>
              <a:rPr lang="en-US" altLang="vi-VN" sz="3900" b="1" dirty="0" err="1">
                <a:latin typeface="Times New Roman" panose="02020603050405020304" pitchFamily="18" charset="0"/>
              </a:rPr>
              <a:t>giun</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chỉ</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bạch</a:t>
            </a:r>
            <a:r>
              <a:rPr lang="en-US" altLang="vi-VN" sz="3900" b="1" dirty="0">
                <a:latin typeface="Times New Roman" panose="02020603050405020304" pitchFamily="18" charset="0"/>
              </a:rPr>
              <a:t> </a:t>
            </a:r>
            <a:r>
              <a:rPr lang="en-US" altLang="vi-VN" sz="3900" b="1" dirty="0" err="1">
                <a:latin typeface="Times New Roman" panose="02020603050405020304" pitchFamily="18" charset="0"/>
              </a:rPr>
              <a:t>huyết</a:t>
            </a:r>
            <a:endParaRPr lang="en-US" altLang="vi-VN" sz="3900" b="1" dirty="0">
              <a:latin typeface="Times New Roman" panose="02020603050405020304" pitchFamily="18" charset="0"/>
            </a:endParaRPr>
          </a:p>
        </p:txBody>
      </p:sp>
    </p:spTree>
    <p:extLst>
      <p:ext uri="{BB962C8B-B14F-4D97-AF65-F5344CB8AC3E}">
        <p14:creationId xmlns:p14="http://schemas.microsoft.com/office/powerpoint/2010/main" val="3866731578"/>
      </p:ext>
    </p:extLst>
  </p:cSld>
  <p:clrMapOvr>
    <a:masterClrMapping/>
  </p:clrMapOvr>
  <p:transition spd="slow">
    <p:fade/>
    <p:sndAc>
      <p:stSnd>
        <p:snd r:embed="rId2" name="click.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xmlns="" id="{7A787197-EF9F-430D-B11D-CD77C88F4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6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Rectangle 4">
            <a:extLst>
              <a:ext uri="{FF2B5EF4-FFF2-40B4-BE49-F238E27FC236}">
                <a16:creationId xmlns:a16="http://schemas.microsoft.com/office/drawing/2014/main" xmlns="" id="{F6E67423-C71F-4BE8-85BC-D1F068956F60}"/>
              </a:ext>
            </a:extLst>
          </p:cNvPr>
          <p:cNvSpPr>
            <a:spLocks noChangeArrowheads="1"/>
          </p:cNvSpPr>
          <p:nvPr/>
        </p:nvSpPr>
        <p:spPr bwMode="auto">
          <a:xfrm>
            <a:off x="0" y="5715000"/>
            <a:ext cx="9144000" cy="10668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4000" b="1" dirty="0" err="1">
                <a:solidFill>
                  <a:schemeClr val="tx1"/>
                </a:solidFill>
                <a:latin typeface="Times New Roman" pitchFamily="18" charset="0"/>
                <a:cs typeface="Times New Roman" pitchFamily="18" charset="0"/>
              </a:rPr>
              <a:t>Trẻ</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em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bị</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mắc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bệnh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giun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thường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gầy</a:t>
            </a:r>
            <a:r>
              <a:rPr lang="en-US" sz="4000" b="1" dirty="0">
                <a:solidFill>
                  <a:schemeClr val="tx1"/>
                </a:solidFill>
                <a:latin typeface="Times New Roman" pitchFamily="18" charset="0"/>
                <a:cs typeface="Times New Roman" pitchFamily="18" charset="0"/>
              </a:rPr>
              <a:t> </a:t>
            </a:r>
          </a:p>
          <a:p>
            <a:pPr algn="ctr">
              <a:defRPr/>
            </a:pPr>
            <a:r>
              <a:rPr lang="en-US" sz="4000" b="1" dirty="0" err="1">
                <a:solidFill>
                  <a:schemeClr val="tx1"/>
                </a:solidFill>
                <a:latin typeface="Times New Roman" pitchFamily="18" charset="0"/>
                <a:cs typeface="Times New Roman" pitchFamily="18" charset="0"/>
              </a:rPr>
              <a:t>còm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xanh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xao</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chậm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lớn</a:t>
            </a:r>
            <a:r>
              <a:rPr lang="en-US" sz="4000" b="1" dirty="0">
                <a:solidFill>
                  <a:schemeClr val="tx1"/>
                </a:solidFill>
                <a:latin typeface="Times New Roman" pitchFamily="18" charset="0"/>
                <a:cs typeface="Times New Roman" pitchFamily="18" charset="0"/>
              </a:rPr>
              <a:t>, hay </a:t>
            </a:r>
            <a:r>
              <a:rPr lang="en-US" sz="4000" b="1" dirty="0" err="1">
                <a:solidFill>
                  <a:schemeClr val="tx1"/>
                </a:solidFill>
                <a:latin typeface="Times New Roman" pitchFamily="18" charset="0"/>
                <a:cs typeface="Times New Roman" pitchFamily="18" charset="0"/>
              </a:rPr>
              <a:t>đau</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bụng</a:t>
            </a:r>
            <a:r>
              <a:rPr lang="en-US" sz="4000" b="1" dirty="0">
                <a:solidFill>
                  <a:schemeClr val="tx1"/>
                </a:solidFill>
                <a:latin typeface="Times New Roman" pitchFamily="18" charset="0"/>
                <a:cs typeface="Times New Roman" pitchFamily="18" charset="0"/>
              </a:rPr>
              <a:t>... </a:t>
            </a:r>
          </a:p>
        </p:txBody>
      </p:sp>
      <p:pic>
        <p:nvPicPr>
          <p:cNvPr id="21508" name="Picture 2" descr="Kết quả hình ảnh cho người mắc bệnh giun">
            <a:extLst>
              <a:ext uri="{FF2B5EF4-FFF2-40B4-BE49-F238E27FC236}">
                <a16:creationId xmlns:a16="http://schemas.microsoft.com/office/drawing/2014/main" xmlns="" id="{CC99E92A-99F3-4E07-B3C5-4AC12FD4A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502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P1010670">
            <a:extLst>
              <a:ext uri="{FF2B5EF4-FFF2-40B4-BE49-F238E27FC236}">
                <a16:creationId xmlns:a16="http://schemas.microsoft.com/office/drawing/2014/main" xmlns="" id="{9F97E928-10E4-4835-9A1E-0F54AE6BD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4953000" cy="2819400"/>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sndAc>
      <p:stSnd>
        <p:snd r:embed="rId2" name="click.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413FB9B-73F2-46DD-900C-2B5C51B3C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4"/>
            <a:ext cx="9144000" cy="6838406"/>
          </a:xfrm>
          <a:prstGeom prst="rect">
            <a:avLst/>
          </a:prstGeom>
        </p:spPr>
      </p:pic>
      <p:sp>
        <p:nvSpPr>
          <p:cNvPr id="6" name="Rectangle 5">
            <a:extLst>
              <a:ext uri="{FF2B5EF4-FFF2-40B4-BE49-F238E27FC236}">
                <a16:creationId xmlns:a16="http://schemas.microsoft.com/office/drawing/2014/main" xmlns="" id="{704FA56A-D359-4A3E-A15F-7EBA329C8A70}"/>
              </a:ext>
            </a:extLst>
          </p:cNvPr>
          <p:cNvSpPr>
            <a:spLocks noChangeArrowheads="1"/>
          </p:cNvSpPr>
          <p:nvPr/>
        </p:nvSpPr>
        <p:spPr bwMode="auto">
          <a:xfrm>
            <a:off x="1475656" y="2132856"/>
            <a:ext cx="6120680" cy="338437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vi-VN" sz="5400" b="1" dirty="0">
                <a:latin typeface="HP001 4H" panose="020B0603050302020204" pitchFamily="34" charset="-93"/>
                <a:cs typeface="Times New Roman" panose="02020603050405020304" pitchFamily="18" charset="0"/>
              </a:rPr>
              <a:t>Trước và sau khi ăn chúng ta nên làm gì để phòng tránh bệnh giun?</a:t>
            </a:r>
            <a:endParaRPr lang="en-US" altLang="vi-VN" sz="5400" b="1" dirty="0">
              <a:latin typeface="HP001 4H"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490757268"/>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chimes.wav"/>
          </p:stSnd>
        </p:sndAc>
      </p:transition>
    </mc:Choice>
    <mc:Fallback xmlns="">
      <p:transition spd="slow">
        <p:fade/>
        <p:sndAc>
          <p:stSnd>
            <p:snd r:embed="rId4" name="chimes.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xmlns="" id="{AF6F9443-29BF-41FB-8507-807B42F4B30A}"/>
              </a:ext>
            </a:extLst>
          </p:cNvPr>
          <p:cNvSpPr txBox="1">
            <a:spLocks noChangeArrowheads="1"/>
          </p:cNvSpPr>
          <p:nvPr/>
        </p:nvSpPr>
        <p:spPr bwMode="auto">
          <a:xfrm>
            <a:off x="10423" y="779220"/>
            <a:ext cx="9136018" cy="1569660"/>
          </a:xfrm>
          <a:prstGeom prst="rect">
            <a:avLst/>
          </a:prstGeom>
          <a:noFill/>
          <a:ln>
            <a:no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lgn="just">
              <a:spcBef>
                <a:spcPct val="50000"/>
              </a:spcBef>
              <a:buFont typeface="Wingdings" panose="05000000000000000000" pitchFamily="2" charset="2"/>
              <a:buChar char="Ø"/>
              <a:defRPr/>
            </a:pPr>
            <a:r>
              <a:rPr lang="en-US" sz="3200" b="1" dirty="0" err="1">
                <a:solidFill>
                  <a:srgbClr val="002060"/>
                </a:solidFill>
                <a:latin typeface="HP001 4H" panose="020B0603050302020204" pitchFamily="34" charset="-93"/>
                <a:cs typeface="Times New Roman" pitchFamily="18" charset="0"/>
              </a:rPr>
              <a:t>Giun</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và</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ấu</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trùng</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của</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giun</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không</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chỉ</a:t>
            </a:r>
            <a:r>
              <a:rPr lang="en-US" sz="3200" b="1" dirty="0">
                <a:solidFill>
                  <a:srgbClr val="002060"/>
                </a:solidFill>
                <a:latin typeface="HP001 4H" panose="020B0603050302020204" pitchFamily="34" charset="-93"/>
                <a:cs typeface="Times New Roman" pitchFamily="18" charset="0"/>
              </a:rPr>
              <a:t> </a:t>
            </a:r>
            <a:r>
              <a:rPr lang="en-US" sz="3200" b="1" dirty="0" err="1">
                <a:solidFill>
                  <a:srgbClr val="002060"/>
                </a:solidFill>
                <a:latin typeface="HP001 4H" panose="020B0603050302020204" pitchFamily="34" charset="-93"/>
                <a:cs typeface="Times New Roman" pitchFamily="18" charset="0"/>
              </a:rPr>
              <a:t>sống</a:t>
            </a:r>
            <a:r>
              <a:rPr lang="en-US" sz="3200" b="1" dirty="0">
                <a:solidFill>
                  <a:srgbClr val="002060"/>
                </a:solidFill>
                <a:latin typeface="HP001 4H" panose="020B0603050302020204" pitchFamily="34" charset="-93"/>
                <a:cs typeface="Times New Roman" pitchFamily="18" charset="0"/>
              </a:rPr>
              <a:t> </a:t>
            </a:r>
            <a:r>
              <a:rPr lang="vi-VN" sz="3200" b="1" dirty="0">
                <a:solidFill>
                  <a:srgbClr val="002060"/>
                </a:solidFill>
                <a:latin typeface="HP001 4H" panose="020B0603050302020204" pitchFamily="34" charset="-93"/>
                <a:cs typeface="Times New Roman" pitchFamily="18" charset="0"/>
              </a:rPr>
              <a:t>ở khắp nơi trong cơ thể như: dạ dày, ruột, gan, phổi, mạch máu.</a:t>
            </a:r>
            <a:endParaRPr lang="en-US" sz="3200" b="1" dirty="0">
              <a:solidFill>
                <a:srgbClr val="002060"/>
              </a:solidFill>
              <a:latin typeface="HP001 4H" panose="020B0603050302020204" pitchFamily="34" charset="-93"/>
              <a:cs typeface="Times New Roman" pitchFamily="18" charset="0"/>
            </a:endParaRPr>
          </a:p>
        </p:txBody>
      </p:sp>
      <p:sp>
        <p:nvSpPr>
          <p:cNvPr id="10" name="TextBox 9">
            <a:extLst>
              <a:ext uri="{FF2B5EF4-FFF2-40B4-BE49-F238E27FC236}">
                <a16:creationId xmlns:a16="http://schemas.microsoft.com/office/drawing/2014/main" xmlns="" id="{1B4FBC1C-89A9-4150-A7CF-47FA0B71FB6F}"/>
              </a:ext>
            </a:extLst>
          </p:cNvPr>
          <p:cNvSpPr txBox="1"/>
          <p:nvPr/>
        </p:nvSpPr>
        <p:spPr>
          <a:xfrm>
            <a:off x="3131840" y="157747"/>
            <a:ext cx="288032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solidFill>
                  <a:srgbClr val="FF0000"/>
                </a:solidFill>
                <a:latin typeface="HP001 5H" panose="020B0603050302020204" pitchFamily="34" charset="0"/>
                <a:cs typeface="HP001 5H" panose="020B0603050302020204" pitchFamily="34" charset="0"/>
              </a:rPr>
              <a:t>Kết</a:t>
            </a:r>
            <a:r>
              <a:rPr lang="en-US" sz="3600" b="1" u="sng" dirty="0">
                <a:solidFill>
                  <a:srgbClr val="FF0000"/>
                </a:solidFill>
                <a:latin typeface="HP001 5H" panose="020B0603050302020204" pitchFamily="34" charset="0"/>
                <a:cs typeface="HP001 5H" panose="020B0603050302020204" pitchFamily="34" charset="0"/>
              </a:rPr>
              <a:t> </a:t>
            </a:r>
            <a:r>
              <a:rPr lang="en-US" sz="3600" b="1" u="sng" dirty="0" err="1">
                <a:solidFill>
                  <a:srgbClr val="FF0000"/>
                </a:solidFill>
                <a:latin typeface="HP001 5H" panose="020B0603050302020204" pitchFamily="34" charset="0"/>
                <a:cs typeface="HP001 5H" panose="020B0603050302020204" pitchFamily="34" charset="0"/>
              </a:rPr>
              <a:t>luận</a:t>
            </a:r>
            <a:r>
              <a:rPr lang="en-US" sz="3600" b="1" u="sng" dirty="0">
                <a:solidFill>
                  <a:srgbClr val="FF0000"/>
                </a:solidFill>
                <a:latin typeface="HP001 5H" panose="020B0603050302020204" pitchFamily="34" charset="0"/>
                <a:cs typeface="HP001 5H" panose="020B0603050302020204" pitchFamily="34" charset="0"/>
              </a:rPr>
              <a:t>:</a:t>
            </a:r>
          </a:p>
        </p:txBody>
      </p:sp>
      <p:sp>
        <p:nvSpPr>
          <p:cNvPr id="7" name="Text Box 3">
            <a:extLst>
              <a:ext uri="{FF2B5EF4-FFF2-40B4-BE49-F238E27FC236}">
                <a16:creationId xmlns:a16="http://schemas.microsoft.com/office/drawing/2014/main" xmlns="" id="{7558C168-A0AF-4668-A6D4-3A746D687B61}"/>
              </a:ext>
            </a:extLst>
          </p:cNvPr>
          <p:cNvSpPr txBox="1">
            <a:spLocks noChangeArrowheads="1"/>
          </p:cNvSpPr>
          <p:nvPr/>
        </p:nvSpPr>
        <p:spPr bwMode="auto">
          <a:xfrm>
            <a:off x="30639" y="2409935"/>
            <a:ext cx="9136018" cy="1077218"/>
          </a:xfrm>
          <a:prstGeom prst="rect">
            <a:avLst/>
          </a:prstGeom>
          <a:noFill/>
          <a:ln>
            <a:no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lgn="just">
              <a:spcBef>
                <a:spcPct val="50000"/>
              </a:spcBef>
              <a:buFont typeface="Wingdings" panose="05000000000000000000" pitchFamily="2" charset="2"/>
              <a:buChar char="Ø"/>
              <a:defRPr/>
            </a:pPr>
            <a:r>
              <a:rPr lang="vi-VN" sz="3200" b="1" dirty="0">
                <a:solidFill>
                  <a:srgbClr val="002060"/>
                </a:solidFill>
                <a:latin typeface="HP001 4H" panose="020B0603050302020204" pitchFamily="34" charset="-93"/>
                <a:cs typeface="Times New Roman" pitchFamily="18" charset="0"/>
              </a:rPr>
              <a:t>Để sống được giun hút các chất dinh dưỡng trong cơ thể.</a:t>
            </a:r>
            <a:endParaRPr lang="en-US" sz="3200" b="1" dirty="0">
              <a:solidFill>
                <a:srgbClr val="002060"/>
              </a:solidFill>
              <a:latin typeface="HP001 4H" panose="020B0603050302020204" pitchFamily="34" charset="-93"/>
              <a:cs typeface="Times New Roman" pitchFamily="18" charset="0"/>
            </a:endParaRPr>
          </a:p>
        </p:txBody>
      </p:sp>
      <p:sp>
        <p:nvSpPr>
          <p:cNvPr id="11" name="Text Box 3">
            <a:extLst>
              <a:ext uri="{FF2B5EF4-FFF2-40B4-BE49-F238E27FC236}">
                <a16:creationId xmlns:a16="http://schemas.microsoft.com/office/drawing/2014/main" xmlns="" id="{134C4F1C-3463-4269-ABA3-A7F5DAC79563}"/>
              </a:ext>
            </a:extLst>
          </p:cNvPr>
          <p:cNvSpPr txBox="1">
            <a:spLocks noChangeArrowheads="1"/>
          </p:cNvSpPr>
          <p:nvPr/>
        </p:nvSpPr>
        <p:spPr bwMode="auto">
          <a:xfrm>
            <a:off x="3991" y="3527137"/>
            <a:ext cx="9136018" cy="2062103"/>
          </a:xfrm>
          <a:prstGeom prst="rect">
            <a:avLst/>
          </a:prstGeom>
          <a:noFill/>
          <a:ln>
            <a:no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lgn="just">
              <a:spcBef>
                <a:spcPct val="50000"/>
              </a:spcBef>
              <a:buFont typeface="Wingdings" panose="05000000000000000000" pitchFamily="2" charset="2"/>
              <a:buChar char="Ø"/>
              <a:defRPr/>
            </a:pPr>
            <a:r>
              <a:rPr lang="vi-VN" sz="3200" b="1" dirty="0">
                <a:solidFill>
                  <a:srgbClr val="002060"/>
                </a:solidFill>
                <a:latin typeface="HP001 4H" panose="020B0603050302020204" pitchFamily="34" charset="-93"/>
                <a:cs typeface="Times New Roman" pitchFamily="18" charset="0"/>
              </a:rPr>
              <a:t>Người bị nhiễm giun sẽ có cơ thể không khỏe mạnh, ảnh hưởng đến kết quả học tập. Nếu nhiều giun quá có thể gây tắc ruột, ống mật,... dẫn đến chết người.</a:t>
            </a:r>
            <a:endParaRPr lang="en-US" sz="3200" b="1" dirty="0">
              <a:solidFill>
                <a:srgbClr val="002060"/>
              </a:solidFill>
              <a:latin typeface="HP001 4H" panose="020B0603050302020204" pitchFamily="34" charset="-93"/>
              <a:cs typeface="Times New Roman" pitchFamily="18" charset="0"/>
            </a:endParaRPr>
          </a:p>
        </p:txBody>
      </p:sp>
      <p:sp>
        <p:nvSpPr>
          <p:cNvPr id="13" name="Text Box 3">
            <a:extLst>
              <a:ext uri="{FF2B5EF4-FFF2-40B4-BE49-F238E27FC236}">
                <a16:creationId xmlns:a16="http://schemas.microsoft.com/office/drawing/2014/main" xmlns="" id="{11780DD8-0863-4AF0-B4E6-37FE9BA20318}"/>
              </a:ext>
            </a:extLst>
          </p:cNvPr>
          <p:cNvSpPr txBox="1">
            <a:spLocks noChangeArrowheads="1"/>
          </p:cNvSpPr>
          <p:nvPr/>
        </p:nvSpPr>
        <p:spPr bwMode="auto">
          <a:xfrm>
            <a:off x="30639" y="5623035"/>
            <a:ext cx="9136018" cy="1077218"/>
          </a:xfrm>
          <a:prstGeom prst="rect">
            <a:avLst/>
          </a:prstGeom>
          <a:noFill/>
          <a:ln>
            <a:noFill/>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lgn="just">
              <a:spcBef>
                <a:spcPct val="50000"/>
              </a:spcBef>
              <a:buFont typeface="Wingdings" panose="05000000000000000000" pitchFamily="2" charset="2"/>
              <a:buChar char="Ø"/>
              <a:defRPr/>
            </a:pPr>
            <a:r>
              <a:rPr lang="vi-VN" sz="3200" b="1" dirty="0">
                <a:solidFill>
                  <a:srgbClr val="002060"/>
                </a:solidFill>
                <a:latin typeface="HP001 4H" panose="020B0603050302020204" pitchFamily="34" charset="-93"/>
                <a:cs typeface="Times New Roman" pitchFamily="18" charset="0"/>
              </a:rPr>
              <a:t>Triệu chứng: đau bụng, buồn nôn, tiêu chảy, ngứa hậu môn,...</a:t>
            </a:r>
            <a:endParaRPr lang="en-US" sz="3200" b="1" dirty="0">
              <a:solidFill>
                <a:srgbClr val="002060"/>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767161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hammer.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D0599D9-A5AE-4589-8023-58257A3017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xmlns="" id="{A2605EE4-FFB9-4033-8528-EB2BA6AC0CAA}"/>
              </a:ext>
            </a:extLst>
          </p:cNvPr>
          <p:cNvGrpSpPr>
            <a:grpSpLocks/>
          </p:cNvGrpSpPr>
          <p:nvPr/>
        </p:nvGrpSpPr>
        <p:grpSpPr bwMode="auto">
          <a:xfrm>
            <a:off x="76200" y="0"/>
            <a:ext cx="8991600" cy="6796088"/>
            <a:chOff x="48" y="0"/>
            <a:chExt cx="5664" cy="4281"/>
          </a:xfrm>
        </p:grpSpPr>
        <p:sp>
          <p:nvSpPr>
            <p:cNvPr id="4" name="Line 4">
              <a:extLst>
                <a:ext uri="{FF2B5EF4-FFF2-40B4-BE49-F238E27FC236}">
                  <a16:creationId xmlns:a16="http://schemas.microsoft.com/office/drawing/2014/main" xmlns="" id="{4D63089C-B0D3-441E-B971-7937770C147C}"/>
                </a:ext>
              </a:extLst>
            </p:cNvPr>
            <p:cNvSpPr>
              <a:spLocks noChangeShapeType="1"/>
            </p:cNvSpPr>
            <p:nvPr/>
          </p:nvSpPr>
          <p:spPr bwMode="auto">
            <a:xfrm>
              <a:off x="288" y="96"/>
              <a:ext cx="5088"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5" name="Picture 5" descr="Bellcoll">
              <a:extLst>
                <a:ext uri="{FF2B5EF4-FFF2-40B4-BE49-F238E27FC236}">
                  <a16:creationId xmlns:a16="http://schemas.microsoft.com/office/drawing/2014/main" xmlns="" id="{7625AAEE-3301-473D-929D-2D2B0B6865B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29160">
              <a:off x="48" y="0"/>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ellcoll">
              <a:extLst>
                <a:ext uri="{FF2B5EF4-FFF2-40B4-BE49-F238E27FC236}">
                  <a16:creationId xmlns:a16="http://schemas.microsoft.com/office/drawing/2014/main" xmlns="" id="{A4AC524C-F8AA-44EF-8F6C-F69594C488D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560120">
              <a:off x="5337" y="6"/>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a:extLst>
                <a:ext uri="{FF2B5EF4-FFF2-40B4-BE49-F238E27FC236}">
                  <a16:creationId xmlns:a16="http://schemas.microsoft.com/office/drawing/2014/main" xmlns="" id="{5010BD88-B53F-462F-AD10-B7784D1B802F}"/>
                </a:ext>
              </a:extLst>
            </p:cNvPr>
            <p:cNvSpPr>
              <a:spLocks noChangeShapeType="1"/>
            </p:cNvSpPr>
            <p:nvPr/>
          </p:nvSpPr>
          <p:spPr bwMode="auto">
            <a:xfrm>
              <a:off x="96"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8" name="Line 8">
              <a:extLst>
                <a:ext uri="{FF2B5EF4-FFF2-40B4-BE49-F238E27FC236}">
                  <a16:creationId xmlns:a16="http://schemas.microsoft.com/office/drawing/2014/main" xmlns="" id="{F66B629B-F641-4023-BCF7-5A2FDA613899}"/>
                </a:ext>
              </a:extLst>
            </p:cNvPr>
            <p:cNvSpPr>
              <a:spLocks noChangeShapeType="1"/>
            </p:cNvSpPr>
            <p:nvPr/>
          </p:nvSpPr>
          <p:spPr bwMode="auto">
            <a:xfrm>
              <a:off x="5664"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9" name="Freeform 9">
              <a:extLst>
                <a:ext uri="{FF2B5EF4-FFF2-40B4-BE49-F238E27FC236}">
                  <a16:creationId xmlns:a16="http://schemas.microsoft.com/office/drawing/2014/main" xmlns="" id="{2B02682C-D54F-4A24-9A4F-8C1D6A832E9A}"/>
                </a:ext>
              </a:extLst>
            </p:cNvPr>
            <p:cNvSpPr>
              <a:spLocks noEditPoints="1"/>
            </p:cNvSpPr>
            <p:nvPr/>
          </p:nvSpPr>
          <p:spPr bwMode="auto">
            <a:xfrm flipH="1" flipV="1">
              <a:off x="48" y="3831"/>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0" name="Freeform 10">
              <a:extLst>
                <a:ext uri="{FF2B5EF4-FFF2-40B4-BE49-F238E27FC236}">
                  <a16:creationId xmlns:a16="http://schemas.microsoft.com/office/drawing/2014/main" xmlns="" id="{8F17F296-638F-446F-887A-B2AA219465BD}"/>
                </a:ext>
              </a:extLst>
            </p:cNvPr>
            <p:cNvSpPr>
              <a:spLocks noEditPoints="1"/>
            </p:cNvSpPr>
            <p:nvPr/>
          </p:nvSpPr>
          <p:spPr bwMode="auto">
            <a:xfrm flipV="1">
              <a:off x="5280" y="3840"/>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1" name="Line 11">
              <a:extLst>
                <a:ext uri="{FF2B5EF4-FFF2-40B4-BE49-F238E27FC236}">
                  <a16:creationId xmlns:a16="http://schemas.microsoft.com/office/drawing/2014/main" xmlns="" id="{93F56660-1122-4311-AB87-8711E973A1D2}"/>
                </a:ext>
              </a:extLst>
            </p:cNvPr>
            <p:cNvSpPr>
              <a:spLocks noChangeShapeType="1"/>
            </p:cNvSpPr>
            <p:nvPr/>
          </p:nvSpPr>
          <p:spPr bwMode="auto">
            <a:xfrm>
              <a:off x="528" y="4224"/>
              <a:ext cx="4704"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2" name="Line 12">
              <a:extLst>
                <a:ext uri="{FF2B5EF4-FFF2-40B4-BE49-F238E27FC236}">
                  <a16:creationId xmlns:a16="http://schemas.microsoft.com/office/drawing/2014/main" xmlns="" id="{7808EB2D-BD69-48D7-850B-2E09BA70C8F6}"/>
                </a:ext>
              </a:extLst>
            </p:cNvPr>
            <p:cNvSpPr>
              <a:spLocks noChangeShapeType="1"/>
            </p:cNvSpPr>
            <p:nvPr/>
          </p:nvSpPr>
          <p:spPr bwMode="auto">
            <a:xfrm>
              <a:off x="96"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 name="Line 13">
              <a:extLst>
                <a:ext uri="{FF2B5EF4-FFF2-40B4-BE49-F238E27FC236}">
                  <a16:creationId xmlns:a16="http://schemas.microsoft.com/office/drawing/2014/main" xmlns="" id="{D8E48287-539C-48A3-A2BC-3C53D17478BF}"/>
                </a:ext>
              </a:extLst>
            </p:cNvPr>
            <p:cNvSpPr>
              <a:spLocks noChangeShapeType="1"/>
            </p:cNvSpPr>
            <p:nvPr/>
          </p:nvSpPr>
          <p:spPr bwMode="auto">
            <a:xfrm>
              <a:off x="5664"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4" name="TextBox 13">
            <a:extLst>
              <a:ext uri="{FF2B5EF4-FFF2-40B4-BE49-F238E27FC236}">
                <a16:creationId xmlns:a16="http://schemas.microsoft.com/office/drawing/2014/main" xmlns="" id="{313B2532-5918-4A70-8BC1-C3D963A78738}"/>
              </a:ext>
            </a:extLst>
          </p:cNvPr>
          <p:cNvSpPr txBox="1"/>
          <p:nvPr/>
        </p:nvSpPr>
        <p:spPr>
          <a:xfrm>
            <a:off x="0" y="872361"/>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6" name="Rectangle: Rounded Corners 15">
            <a:extLst>
              <a:ext uri="{FF2B5EF4-FFF2-40B4-BE49-F238E27FC236}">
                <a16:creationId xmlns:a16="http://schemas.microsoft.com/office/drawing/2014/main" xmlns="" id="{CAECE88A-4130-4B95-BB6C-D88A26C4A77E}"/>
              </a:ext>
            </a:extLst>
          </p:cNvPr>
          <p:cNvSpPr/>
          <p:nvPr/>
        </p:nvSpPr>
        <p:spPr>
          <a:xfrm>
            <a:off x="1" y="1461269"/>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7" name="TextBox 16">
            <a:extLst>
              <a:ext uri="{FF2B5EF4-FFF2-40B4-BE49-F238E27FC236}">
                <a16:creationId xmlns:a16="http://schemas.microsoft.com/office/drawing/2014/main" xmlns="" id="{E9984F48-63EF-4434-B763-22F8FEAA3215}"/>
              </a:ext>
            </a:extLst>
          </p:cNvPr>
          <p:cNvSpPr txBox="1"/>
          <p:nvPr/>
        </p:nvSpPr>
        <p:spPr>
          <a:xfrm>
            <a:off x="533400" y="3851275"/>
            <a:ext cx="8001000" cy="2862263"/>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just">
              <a:defRPr/>
            </a:pPr>
            <a:r>
              <a:rPr lang="en-US" sz="6000" b="1" dirty="0" err="1">
                <a:solidFill>
                  <a:schemeClr val="tx1"/>
                </a:solidFill>
                <a:latin typeface="HP001 4H" panose="020B0603050302020204" pitchFamily="34" charset="-93"/>
                <a:cs typeface="Times New Roman" pitchFamily="18" charset="0"/>
              </a:rPr>
              <a:t>Nguyên</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nhân</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nào</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gây</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ra</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bệnh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giun</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và</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cách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đề</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phòng</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bệnh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giun</a:t>
            </a:r>
            <a:r>
              <a:rPr lang="en-US" sz="6000" b="1" dirty="0">
                <a:solidFill>
                  <a:schemeClr val="tx1"/>
                </a:solidFill>
                <a:latin typeface="HP001 4H" panose="020B0603050302020204" pitchFamily="34" charset="-93"/>
                <a:cs typeface="Times New Roman" pitchFamily="18" charset="0"/>
              </a:rPr>
              <a:t>?</a:t>
            </a:r>
          </a:p>
        </p:txBody>
      </p:sp>
      <p:sp>
        <p:nvSpPr>
          <p:cNvPr id="18" name="Text Box 52">
            <a:extLst>
              <a:ext uri="{FF2B5EF4-FFF2-40B4-BE49-F238E27FC236}">
                <a16:creationId xmlns:a16="http://schemas.microsoft.com/office/drawing/2014/main" xmlns="" id="{A5076199-149A-4664-9703-50F2D17C5383}"/>
              </a:ext>
            </a:extLst>
          </p:cNvPr>
          <p:cNvSpPr txBox="1">
            <a:spLocks noChangeArrowheads="1"/>
          </p:cNvSpPr>
          <p:nvPr/>
        </p:nvSpPr>
        <p:spPr bwMode="auto">
          <a:xfrm>
            <a:off x="1979712" y="2938462"/>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b="1"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Đặt</a:t>
            </a:r>
            <a:r>
              <a:rPr lang="en-US" altLang="vi-VN" sz="4800" b="1" u="sng"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vấn</a:t>
            </a:r>
            <a:r>
              <a:rPr lang="en-US" altLang="vi-VN" sz="4800" b="1" u="sng"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đề</a:t>
            </a:r>
            <a:r>
              <a:rPr lang="en-US" altLang="vi-VN" sz="4800" b="1" u="sng" dirty="0">
                <a:solidFill>
                  <a:srgbClr val="0000FF"/>
                </a:solidFill>
                <a:latin typeface="HP001 4H" panose="020B0603050302020204" pitchFamily="34" charset="-93"/>
                <a:cs typeface="Times New Roman" panose="02020603050405020304" pitchFamily="18" charset="0"/>
              </a:rPr>
              <a:t>:</a:t>
            </a:r>
          </a:p>
        </p:txBody>
      </p:sp>
    </p:spTree>
    <p:extLst>
      <p:ext uri="{BB962C8B-B14F-4D97-AF65-F5344CB8AC3E}">
        <p14:creationId xmlns:p14="http://schemas.microsoft.com/office/powerpoint/2010/main" val="28844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20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01472"/>
            <a:ext cx="9237236" cy="69279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7083D1F-FC08-4BB1-8910-87F5DAEC2ABA}"/>
              </a:ext>
            </a:extLst>
          </p:cNvPr>
          <p:cNvSpPr txBox="1"/>
          <p:nvPr/>
        </p:nvSpPr>
        <p:spPr>
          <a:xfrm>
            <a:off x="2762537" y="312623"/>
            <a:ext cx="4325223" cy="646331"/>
          </a:xfrm>
          <a:prstGeom prst="rect">
            <a:avLst/>
          </a:prstGeom>
          <a:noFill/>
        </p:spPr>
        <p:txBody>
          <a:bodyPr wrap="none" rtlCol="0">
            <a:spAutoFit/>
          </a:bodyPr>
          <a:lstStyle/>
          <a:p>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0" name="Rectangle: Rounded Corners 9">
            <a:extLst>
              <a:ext uri="{FF2B5EF4-FFF2-40B4-BE49-F238E27FC236}">
                <a16:creationId xmlns:a16="http://schemas.microsoft.com/office/drawing/2014/main" xmlns="" id="{66E81C3E-9539-4DA0-B3C9-4146601F1C5F}"/>
              </a:ext>
            </a:extLst>
          </p:cNvPr>
          <p:cNvSpPr/>
          <p:nvPr/>
        </p:nvSpPr>
        <p:spPr>
          <a:xfrm>
            <a:off x="1331640" y="1569382"/>
            <a:ext cx="6768752" cy="117564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1" name="Rectangle: Rounded Corners 10">
            <a:extLst>
              <a:ext uri="{FF2B5EF4-FFF2-40B4-BE49-F238E27FC236}">
                <a16:creationId xmlns:a16="http://schemas.microsoft.com/office/drawing/2014/main" xmlns="" id="{D5B7CF7E-C646-4B9E-B378-AAAE4A474AB2}"/>
              </a:ext>
            </a:extLst>
          </p:cNvPr>
          <p:cNvSpPr/>
          <p:nvPr/>
        </p:nvSpPr>
        <p:spPr>
          <a:xfrm>
            <a:off x="1475656" y="4541175"/>
            <a:ext cx="6146361"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Nguyên</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nhân</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lây</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2" name="Rectangle: Rounded Corners 11">
            <a:extLst>
              <a:ext uri="{FF2B5EF4-FFF2-40B4-BE49-F238E27FC236}">
                <a16:creationId xmlns:a16="http://schemas.microsoft.com/office/drawing/2014/main" xmlns="" id="{902FD1B3-E1FF-464E-8C95-899BD0BD7190}"/>
              </a:ext>
            </a:extLst>
          </p:cNvPr>
          <p:cNvSpPr/>
          <p:nvPr/>
        </p:nvSpPr>
        <p:spPr>
          <a:xfrm>
            <a:off x="2762537" y="3370157"/>
            <a:ext cx="3639138" cy="117564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Hoạt</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động</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2</a:t>
            </a:r>
          </a:p>
        </p:txBody>
      </p:sp>
      <p:cxnSp>
        <p:nvCxnSpPr>
          <p:cNvPr id="4" name="Straight Connector 3">
            <a:extLst>
              <a:ext uri="{FF2B5EF4-FFF2-40B4-BE49-F238E27FC236}">
                <a16:creationId xmlns:a16="http://schemas.microsoft.com/office/drawing/2014/main" xmlns="" id="{6287538C-AD33-458B-8B8D-9DA4C9D8C3D9}"/>
              </a:ext>
            </a:extLst>
          </p:cNvPr>
          <p:cNvCxnSpPr>
            <a:cxnSpLocks/>
          </p:cNvCxnSpPr>
          <p:nvPr/>
        </p:nvCxnSpPr>
        <p:spPr>
          <a:xfrm>
            <a:off x="1907704" y="6381328"/>
            <a:ext cx="5328592" cy="0"/>
          </a:xfrm>
          <a:prstGeom prst="line">
            <a:avLst/>
          </a:prstGeom>
          <a:ln w="762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843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27897"/>
            <a:ext cx="9144000" cy="7505559"/>
          </a:xfrm>
          <a:prstGeom prst="rect">
            <a:avLst/>
          </a:prstGeom>
        </p:spPr>
      </p:pic>
      <p:sp>
        <p:nvSpPr>
          <p:cNvPr id="8" name="TextBox 7"/>
          <p:cNvSpPr txBox="1"/>
          <p:nvPr/>
        </p:nvSpPr>
        <p:spPr>
          <a:xfrm>
            <a:off x="2843808" y="1391002"/>
            <a:ext cx="4325223" cy="646331"/>
          </a:xfrm>
          <a:prstGeom prst="rect">
            <a:avLst/>
          </a:prstGeom>
          <a:noFill/>
        </p:spPr>
        <p:txBody>
          <a:bodyPr wrap="none" rtlCol="0">
            <a:spAutoFit/>
          </a:bodyPr>
          <a:lstStyle/>
          <a:p>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9" name="Rectangle 8"/>
          <p:cNvSpPr/>
          <p:nvPr/>
        </p:nvSpPr>
        <p:spPr>
          <a:xfrm>
            <a:off x="1894202" y="1988840"/>
            <a:ext cx="511999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Kiểm tra bài cũ</a:t>
            </a:r>
          </a:p>
        </p:txBody>
      </p:sp>
      <p:sp>
        <p:nvSpPr>
          <p:cNvPr id="3" name="Speech Bubble: Oval 2">
            <a:extLst>
              <a:ext uri="{FF2B5EF4-FFF2-40B4-BE49-F238E27FC236}">
                <a16:creationId xmlns:a16="http://schemas.microsoft.com/office/drawing/2014/main" xmlns="" id="{B0365900-5EF1-44E7-8593-D5992432D2CA}"/>
              </a:ext>
            </a:extLst>
          </p:cNvPr>
          <p:cNvSpPr/>
          <p:nvPr/>
        </p:nvSpPr>
        <p:spPr>
          <a:xfrm>
            <a:off x="208584" y="2956591"/>
            <a:ext cx="4579440" cy="1840561"/>
          </a:xfrm>
          <a:prstGeom prst="wedgeEllipseCallout">
            <a:avLst>
              <a:gd name="adj1" fmla="val 59843"/>
              <a:gd name="adj2" fmla="val 4688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ĂN UỐNG SẠCH SẼ</a:t>
            </a:r>
            <a:endParaRPr lang="vi-V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687065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E1B00187-A0E5-47AC-ADA7-E7EB9CEA3C65}"/>
              </a:ext>
            </a:extLst>
          </p:cNvPr>
          <p:cNvSpPr/>
          <p:nvPr/>
        </p:nvSpPr>
        <p:spPr>
          <a:xfrm>
            <a:off x="0" y="6903990"/>
            <a:ext cx="9052786" cy="14768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4000" b="1" dirty="0">
              <a:latin typeface="HP001 4H" panose="020B0603050302020204" pitchFamily="34" charset="-93"/>
            </a:endParaRPr>
          </a:p>
          <a:p>
            <a:pPr algn="ctr"/>
            <a:r>
              <a:rPr lang="vi-VN" sz="4000" b="1" dirty="0">
                <a:latin typeface="HP001 4H" panose="020B0603050302020204" pitchFamily="34" charset="-93"/>
              </a:rPr>
              <a:t>Trứng giun vào cơ thể bằng cách nào?</a:t>
            </a:r>
            <a:endParaRPr lang="en-US" sz="4000" b="1" dirty="0">
              <a:latin typeface="HP001 4H" panose="020B0603050302020204" pitchFamily="34" charset="-93"/>
            </a:endParaRPr>
          </a:p>
          <a:p>
            <a:pPr algn="ctr"/>
            <a:endParaRPr lang="vi-VN" sz="4000" b="1" dirty="0">
              <a:latin typeface="HP001 4H" panose="020B0603050302020204" pitchFamily="34" charset="-93"/>
            </a:endParaRPr>
          </a:p>
        </p:txBody>
      </p:sp>
      <p:pic>
        <p:nvPicPr>
          <p:cNvPr id="4" name="Picture 3">
            <a:extLst>
              <a:ext uri="{FF2B5EF4-FFF2-40B4-BE49-F238E27FC236}">
                <a16:creationId xmlns:a16="http://schemas.microsoft.com/office/drawing/2014/main" xmlns="" id="{5BC9EA0E-3DF9-41EE-9D27-CEA0ABD3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93317" cy="6858000"/>
          </a:xfrm>
          <a:prstGeom prst="rect">
            <a:avLst/>
          </a:prstGeom>
          <a:ln>
            <a:noFill/>
          </a:ln>
        </p:spPr>
      </p:pic>
      <p:sp>
        <p:nvSpPr>
          <p:cNvPr id="5" name="Rectangle: Rounded Corners 4">
            <a:extLst>
              <a:ext uri="{FF2B5EF4-FFF2-40B4-BE49-F238E27FC236}">
                <a16:creationId xmlns:a16="http://schemas.microsoft.com/office/drawing/2014/main" xmlns="" id="{BC551327-C7B8-49A5-818D-0379D4C7D30C}"/>
              </a:ext>
            </a:extLst>
          </p:cNvPr>
          <p:cNvSpPr/>
          <p:nvPr/>
        </p:nvSpPr>
        <p:spPr>
          <a:xfrm>
            <a:off x="1331640" y="-27384"/>
            <a:ext cx="6480720" cy="1008112"/>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b="1" dirty="0">
              <a:solidFill>
                <a:schemeClr val="bg1"/>
              </a:solidFill>
              <a:latin typeface="HP001 4H" panose="020B0603050302020204" pitchFamily="34" charset="-93"/>
            </a:endParaRPr>
          </a:p>
          <a:p>
            <a:pPr algn="ctr"/>
            <a:r>
              <a:rPr lang="en-US" sz="4800" b="1" dirty="0" err="1">
                <a:solidFill>
                  <a:schemeClr val="bg1"/>
                </a:solidFill>
                <a:latin typeface="HP001 4H" panose="020B0603050302020204" pitchFamily="34" charset="-93"/>
              </a:rPr>
              <a:t>Thảo</a:t>
            </a:r>
            <a:r>
              <a:rPr lang="en-US" sz="4800" b="1" dirty="0">
                <a:solidFill>
                  <a:schemeClr val="bg1"/>
                </a:solidFill>
                <a:latin typeface="HP001 4H" panose="020B0603050302020204" pitchFamily="34" charset="-93"/>
              </a:rPr>
              <a:t> </a:t>
            </a:r>
            <a:r>
              <a:rPr lang="en-US" sz="4800" b="1" dirty="0" err="1">
                <a:solidFill>
                  <a:schemeClr val="bg1"/>
                </a:solidFill>
                <a:latin typeface="HP001 4H" panose="020B0603050302020204" pitchFamily="34" charset="-93"/>
              </a:rPr>
              <a:t>luận</a:t>
            </a:r>
            <a:r>
              <a:rPr lang="en-US" sz="4800" b="1" dirty="0">
                <a:solidFill>
                  <a:schemeClr val="bg1"/>
                </a:solidFill>
                <a:latin typeface="HP001 4H" panose="020B0603050302020204" pitchFamily="34" charset="-93"/>
              </a:rPr>
              <a:t> </a:t>
            </a:r>
            <a:r>
              <a:rPr lang="en-US" sz="4800" b="1" dirty="0" err="1">
                <a:solidFill>
                  <a:schemeClr val="bg1"/>
                </a:solidFill>
                <a:latin typeface="HP001 4H" panose="020B0603050302020204" pitchFamily="34" charset="-93"/>
              </a:rPr>
              <a:t>nhóm</a:t>
            </a:r>
            <a:r>
              <a:rPr lang="en-US" sz="4800" b="1" dirty="0">
                <a:solidFill>
                  <a:schemeClr val="bg1"/>
                </a:solidFill>
                <a:latin typeface="HP001 4H" panose="020B0603050302020204" pitchFamily="34" charset="-93"/>
              </a:rPr>
              <a:t> </a:t>
            </a:r>
            <a:r>
              <a:rPr lang="en-US" sz="4800" b="1" dirty="0" err="1">
                <a:solidFill>
                  <a:schemeClr val="bg1"/>
                </a:solidFill>
                <a:latin typeface="HP001 4H" panose="020B0603050302020204" pitchFamily="34" charset="-93"/>
              </a:rPr>
              <a:t>đôi</a:t>
            </a:r>
            <a:r>
              <a:rPr lang="en-US" sz="4800" b="1" dirty="0">
                <a:solidFill>
                  <a:schemeClr val="bg1"/>
                </a:solidFill>
                <a:latin typeface="HP001 4H" panose="020B0603050302020204" pitchFamily="34" charset="-93"/>
              </a:rPr>
              <a:t> </a:t>
            </a:r>
          </a:p>
        </p:txBody>
      </p:sp>
      <p:sp>
        <p:nvSpPr>
          <p:cNvPr id="11" name="Rectangle 10">
            <a:extLst>
              <a:ext uri="{FF2B5EF4-FFF2-40B4-BE49-F238E27FC236}">
                <a16:creationId xmlns:a16="http://schemas.microsoft.com/office/drawing/2014/main" xmlns="" id="{D5E162BE-BCF3-4A25-9679-DEB603C02DC5}"/>
              </a:ext>
            </a:extLst>
          </p:cNvPr>
          <p:cNvSpPr/>
          <p:nvPr/>
        </p:nvSpPr>
        <p:spPr>
          <a:xfrm>
            <a:off x="2070092" y="2780928"/>
            <a:ext cx="5382228" cy="14768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en-US" sz="5400" b="1" dirty="0">
              <a:latin typeface="HP001 4H" panose="020B0603050302020204" pitchFamily="34" charset="-93"/>
            </a:endParaRPr>
          </a:p>
          <a:p>
            <a:pPr algn="ctr">
              <a:lnSpc>
                <a:spcPct val="150000"/>
              </a:lnSpc>
            </a:pPr>
            <a:r>
              <a:rPr lang="en-US" sz="5400" b="1" dirty="0" err="1">
                <a:latin typeface="HP001 4H" panose="020B0603050302020204" pitchFamily="34" charset="-93"/>
              </a:rPr>
              <a:t>Chúng</a:t>
            </a:r>
            <a:r>
              <a:rPr lang="en-US" sz="5400" b="1" dirty="0">
                <a:latin typeface="HP001 4H" panose="020B0603050302020204" pitchFamily="34" charset="-93"/>
              </a:rPr>
              <a:t> ta </a:t>
            </a:r>
            <a:r>
              <a:rPr lang="en-US" sz="5400" b="1" dirty="0" err="1">
                <a:latin typeface="HP001 4H" panose="020B0603050302020204" pitchFamily="34" charset="-93"/>
              </a:rPr>
              <a:t>có</a:t>
            </a:r>
            <a:r>
              <a:rPr lang="en-US" sz="5400" b="1" dirty="0">
                <a:latin typeface="HP001 4H" panose="020B0603050302020204" pitchFamily="34" charset="-93"/>
              </a:rPr>
              <a:t> </a:t>
            </a:r>
            <a:r>
              <a:rPr lang="en-US" sz="5400" b="1" dirty="0" err="1">
                <a:latin typeface="HP001 4H" panose="020B0603050302020204" pitchFamily="34" charset="-93"/>
              </a:rPr>
              <a:t>thể</a:t>
            </a:r>
            <a:r>
              <a:rPr lang="en-US" sz="5400" b="1" dirty="0">
                <a:latin typeface="HP001 4H" panose="020B0603050302020204" pitchFamily="34" charset="-93"/>
              </a:rPr>
              <a:t> </a:t>
            </a:r>
            <a:r>
              <a:rPr lang="en-US" sz="5400" b="1" dirty="0" err="1">
                <a:latin typeface="HP001 4H" panose="020B0603050302020204" pitchFamily="34" charset="-93"/>
              </a:rPr>
              <a:t>bị</a:t>
            </a:r>
            <a:r>
              <a:rPr lang="en-US" sz="5400" b="1" dirty="0">
                <a:latin typeface="HP001 4H" panose="020B0603050302020204" pitchFamily="34" charset="-93"/>
              </a:rPr>
              <a:t> </a:t>
            </a:r>
            <a:r>
              <a:rPr lang="en-US" sz="5400" b="1" dirty="0" err="1">
                <a:latin typeface="HP001 4H" panose="020B0603050302020204" pitchFamily="34" charset="-93"/>
              </a:rPr>
              <a:t>lây</a:t>
            </a:r>
            <a:r>
              <a:rPr lang="en-US" sz="5400" b="1" dirty="0">
                <a:latin typeface="HP001 4H" panose="020B0603050302020204" pitchFamily="34" charset="-93"/>
              </a:rPr>
              <a:t> </a:t>
            </a:r>
            <a:r>
              <a:rPr lang="en-US" sz="5400" b="1" dirty="0" err="1">
                <a:latin typeface="HP001 4H" panose="020B0603050302020204" pitchFamily="34" charset="-93"/>
              </a:rPr>
              <a:t>nhiễm</a:t>
            </a:r>
            <a:r>
              <a:rPr lang="en-US" sz="5400" b="1" dirty="0">
                <a:latin typeface="HP001 4H" panose="020B0603050302020204" pitchFamily="34" charset="-93"/>
              </a:rPr>
              <a:t> </a:t>
            </a:r>
            <a:r>
              <a:rPr lang="en-US" sz="5400" b="1" dirty="0" err="1">
                <a:latin typeface="HP001 4H" panose="020B0603050302020204" pitchFamily="34" charset="-93"/>
              </a:rPr>
              <a:t>giun</a:t>
            </a:r>
            <a:r>
              <a:rPr lang="en-US" sz="5400" b="1" dirty="0">
                <a:latin typeface="HP001 4H" panose="020B0603050302020204" pitchFamily="34" charset="-93"/>
              </a:rPr>
              <a:t> </a:t>
            </a:r>
            <a:r>
              <a:rPr lang="en-US" sz="5400" b="1" dirty="0" err="1">
                <a:latin typeface="HP001 4H" panose="020B0603050302020204" pitchFamily="34" charset="-93"/>
              </a:rPr>
              <a:t>theo</a:t>
            </a:r>
            <a:r>
              <a:rPr lang="en-US" sz="5400" b="1" dirty="0">
                <a:latin typeface="HP001 4H" panose="020B0603050302020204" pitchFamily="34" charset="-93"/>
              </a:rPr>
              <a:t> </a:t>
            </a:r>
            <a:r>
              <a:rPr lang="en-US" sz="5400" b="1" dirty="0" err="1">
                <a:latin typeface="HP001 4H" panose="020B0603050302020204" pitchFamily="34" charset="-93"/>
              </a:rPr>
              <a:t>những</a:t>
            </a:r>
            <a:r>
              <a:rPr lang="en-US" sz="5400" b="1" dirty="0">
                <a:latin typeface="HP001 4H" panose="020B0603050302020204" pitchFamily="34" charset="-93"/>
              </a:rPr>
              <a:t> con </a:t>
            </a:r>
            <a:r>
              <a:rPr lang="en-US" sz="5400" b="1" dirty="0" err="1">
                <a:latin typeface="HP001 4H" panose="020B0603050302020204" pitchFamily="34" charset="-93"/>
              </a:rPr>
              <a:t>đường</a:t>
            </a:r>
            <a:r>
              <a:rPr lang="en-US" sz="5400" b="1" dirty="0">
                <a:latin typeface="HP001 4H" panose="020B0603050302020204" pitchFamily="34" charset="-93"/>
              </a:rPr>
              <a:t> </a:t>
            </a:r>
            <a:r>
              <a:rPr lang="en-US" sz="5400" b="1" dirty="0" err="1">
                <a:latin typeface="HP001 4H" panose="020B0603050302020204" pitchFamily="34" charset="-93"/>
              </a:rPr>
              <a:t>nào</a:t>
            </a:r>
            <a:r>
              <a:rPr lang="en-US" sz="5400" b="1" dirty="0">
                <a:latin typeface="HP001 4H" panose="020B0603050302020204" pitchFamily="34" charset="-93"/>
              </a:rPr>
              <a:t> ?</a:t>
            </a:r>
          </a:p>
          <a:p>
            <a:pPr algn="ctr">
              <a:lnSpc>
                <a:spcPct val="150000"/>
              </a:lnSpc>
            </a:pPr>
            <a:endParaRPr lang="vi-VN" sz="5400" b="1" dirty="0">
              <a:latin typeface="HP001 4H" panose="020B0603050302020204" pitchFamily="34"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a:extLst>
              <a:ext uri="{FF2B5EF4-FFF2-40B4-BE49-F238E27FC236}">
                <a16:creationId xmlns:a16="http://schemas.microsoft.com/office/drawing/2014/main" xmlns="" id="{FA56B33A-3BF7-4C59-9CD0-F143D80EAB3F}"/>
              </a:ext>
            </a:extLst>
          </p:cNvPr>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6731" y="-243408"/>
            <a:ext cx="9144000" cy="7776864"/>
          </a:xfrm>
          <a:prstGeom prst="rect">
            <a:avLst/>
          </a:prstGeom>
          <a:noFill/>
          <a:ln>
            <a:noFill/>
          </a:ln>
        </p:spPr>
      </p:pic>
      <p:sp>
        <p:nvSpPr>
          <p:cNvPr id="14" name="Rectangle 13">
            <a:extLst>
              <a:ext uri="{FF2B5EF4-FFF2-40B4-BE49-F238E27FC236}">
                <a16:creationId xmlns:a16="http://schemas.microsoft.com/office/drawing/2014/main" xmlns="" id="{0C332531-180F-4A3E-B5C5-FB2B6E14AC34}"/>
              </a:ext>
            </a:extLst>
          </p:cNvPr>
          <p:cNvSpPr/>
          <p:nvPr/>
        </p:nvSpPr>
        <p:spPr>
          <a:xfrm>
            <a:off x="-2647" y="5661248"/>
            <a:ext cx="9139915" cy="14768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4000" b="1" dirty="0">
              <a:latin typeface="HP001 4H" panose="020B0603050302020204" pitchFamily="34" charset="-93"/>
            </a:endParaRPr>
          </a:p>
          <a:p>
            <a:pPr algn="ctr"/>
            <a:r>
              <a:rPr lang="vi-VN" sz="4000" b="1" dirty="0">
                <a:latin typeface="HP001 4H" panose="020B0603050302020204" pitchFamily="34" charset="-93"/>
              </a:rPr>
              <a:t>Trứng giun vào cơ thể bằng cách nào?</a:t>
            </a:r>
            <a:endParaRPr lang="en-US" sz="4000" b="1" dirty="0">
              <a:latin typeface="HP001 4H" panose="020B0603050302020204" pitchFamily="34" charset="-93"/>
            </a:endParaRPr>
          </a:p>
          <a:p>
            <a:pPr algn="ctr"/>
            <a:endParaRPr lang="vi-VN" sz="4000" b="1" dirty="0">
              <a:latin typeface="HP001 4H" panose="020B0603050302020204" pitchFamily="34" charset="-93"/>
            </a:endParaRPr>
          </a:p>
        </p:txBody>
      </p:sp>
    </p:spTree>
    <p:extLst>
      <p:ext uri="{BB962C8B-B14F-4D97-AF65-F5344CB8AC3E}">
        <p14:creationId xmlns:p14="http://schemas.microsoft.com/office/powerpoint/2010/main" val="270856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a:extLst>
              <a:ext uri="{FF2B5EF4-FFF2-40B4-BE49-F238E27FC236}">
                <a16:creationId xmlns:a16="http://schemas.microsoft.com/office/drawing/2014/main" xmlns="" id="{FA56B33A-3BF7-4C59-9CD0-F143D80EAB3F}"/>
              </a:ext>
            </a:extLst>
          </p:cNvPr>
          <p:cNvPicPr>
            <a:picLocks noChangeAspect="1" noChangeArrowheads="1"/>
          </p:cNvPicPr>
          <p:nvPr/>
        </p:nvPicPr>
        <p:blipFill>
          <a:blip r:embed="rId3">
            <a:lum bright="-12000" contrast="60000"/>
            <a:extLst>
              <a:ext uri="{28A0092B-C50C-407E-A947-70E740481C1C}">
                <a14:useLocalDpi xmlns:a14="http://schemas.microsoft.com/office/drawing/2010/main" val="0"/>
              </a:ext>
            </a:extLst>
          </a:blip>
          <a:srcRect/>
          <a:stretch>
            <a:fillRect/>
          </a:stretch>
        </p:blipFill>
        <p:spPr bwMode="auto">
          <a:xfrm>
            <a:off x="-6731" y="-243408"/>
            <a:ext cx="9144000" cy="7776864"/>
          </a:xfrm>
          <a:prstGeom prst="rect">
            <a:avLst/>
          </a:prstGeom>
          <a:noFill/>
          <a:ln>
            <a:noFill/>
          </a:ln>
        </p:spPr>
      </p:pic>
      <p:sp>
        <p:nvSpPr>
          <p:cNvPr id="12" name="Oval 11">
            <a:extLst>
              <a:ext uri="{FF2B5EF4-FFF2-40B4-BE49-F238E27FC236}">
                <a16:creationId xmlns:a16="http://schemas.microsoft.com/office/drawing/2014/main" xmlns="" id="{2BBC4F2A-8293-4B13-A3A3-48828059EE56}"/>
              </a:ext>
            </a:extLst>
          </p:cNvPr>
          <p:cNvSpPr/>
          <p:nvPr/>
        </p:nvSpPr>
        <p:spPr>
          <a:xfrm>
            <a:off x="56725" y="2761666"/>
            <a:ext cx="3345021" cy="1747454"/>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HP001 4H" panose="020B0603050302020204" pitchFamily="34" charset="-93"/>
              </a:rPr>
              <a:t>Trứng</a:t>
            </a:r>
            <a:r>
              <a:rPr lang="en-US" sz="2800" b="1" dirty="0">
                <a:latin typeface="HP001 4H" panose="020B0603050302020204" pitchFamily="34" charset="-93"/>
              </a:rPr>
              <a:t> </a:t>
            </a:r>
            <a:r>
              <a:rPr lang="en-US" sz="2800" b="1" dirty="0" err="1">
                <a:latin typeface="HP001 4H" panose="020B0603050302020204" pitchFamily="34" charset="-93"/>
              </a:rPr>
              <a:t>giun</a:t>
            </a:r>
            <a:r>
              <a:rPr lang="en-US" sz="2800" b="1" dirty="0">
                <a:latin typeface="HP001 4H" panose="020B0603050302020204" pitchFamily="34" charset="-93"/>
              </a:rPr>
              <a:t> </a:t>
            </a:r>
            <a:r>
              <a:rPr lang="en-US" sz="2800" b="1" dirty="0" err="1">
                <a:latin typeface="HP001 4H" panose="020B0603050302020204" pitchFamily="34" charset="-93"/>
              </a:rPr>
              <a:t>có</a:t>
            </a:r>
            <a:r>
              <a:rPr lang="en-US" sz="2800" b="1" dirty="0">
                <a:latin typeface="HP001 4H" panose="020B0603050302020204" pitchFamily="34" charset="-93"/>
              </a:rPr>
              <a:t> </a:t>
            </a:r>
            <a:r>
              <a:rPr lang="en-US" sz="2800" b="1" dirty="0" err="1">
                <a:latin typeface="HP001 4H" panose="020B0603050302020204" pitchFamily="34" charset="-93"/>
              </a:rPr>
              <a:t>nhiều</a:t>
            </a:r>
            <a:r>
              <a:rPr lang="en-US" sz="2800" b="1" dirty="0">
                <a:latin typeface="HP001 4H" panose="020B0603050302020204" pitchFamily="34" charset="-93"/>
              </a:rPr>
              <a:t> </a:t>
            </a:r>
            <a:r>
              <a:rPr lang="en-US" sz="2800" b="1" dirty="0" err="1">
                <a:latin typeface="HP001 4H" panose="020B0603050302020204" pitchFamily="34" charset="-93"/>
              </a:rPr>
              <a:t>trong</a:t>
            </a:r>
            <a:r>
              <a:rPr lang="en-US" sz="2800" b="1" dirty="0">
                <a:latin typeface="HP001 4H" panose="020B0603050302020204" pitchFamily="34" charset="-93"/>
              </a:rPr>
              <a:t> </a:t>
            </a:r>
            <a:r>
              <a:rPr lang="en-US" sz="2800" b="1" dirty="0" err="1">
                <a:latin typeface="HP001 4H" panose="020B0603050302020204" pitchFamily="34" charset="-93"/>
              </a:rPr>
              <a:t>phân</a:t>
            </a:r>
            <a:r>
              <a:rPr lang="en-US" sz="2800" b="1" dirty="0">
                <a:latin typeface="HP001 4H" panose="020B0603050302020204" pitchFamily="34" charset="-93"/>
              </a:rPr>
              <a:t> </a:t>
            </a:r>
            <a:r>
              <a:rPr lang="en-US" sz="2800" b="1" dirty="0" err="1">
                <a:latin typeface="HP001 4H" panose="020B0603050302020204" pitchFamily="34" charset="-93"/>
              </a:rPr>
              <a:t>người</a:t>
            </a:r>
            <a:r>
              <a:rPr lang="en-US" sz="2800" b="1" dirty="0">
                <a:latin typeface="HP001 4H" panose="020B0603050302020204" pitchFamily="34" charset="-93"/>
              </a:rPr>
              <a:t>.</a:t>
            </a:r>
            <a:endParaRPr lang="vi-VN" sz="2800" b="1" dirty="0">
              <a:latin typeface="HP001 4H" panose="020B0603050302020204" pitchFamily="34" charset="-93"/>
            </a:endParaRPr>
          </a:p>
        </p:txBody>
      </p:sp>
      <p:sp>
        <p:nvSpPr>
          <p:cNvPr id="13" name="Rectangle: Rounded Corners 12">
            <a:extLst>
              <a:ext uri="{FF2B5EF4-FFF2-40B4-BE49-F238E27FC236}">
                <a16:creationId xmlns:a16="http://schemas.microsoft.com/office/drawing/2014/main" xmlns="" id="{BB403657-CC78-4AFB-921D-C58A67DA15BB}"/>
              </a:ext>
            </a:extLst>
          </p:cNvPr>
          <p:cNvSpPr/>
          <p:nvPr/>
        </p:nvSpPr>
        <p:spPr>
          <a:xfrm>
            <a:off x="3203848" y="1772373"/>
            <a:ext cx="4497286" cy="556655"/>
          </a:xfrm>
          <a:prstGeom prst="round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b="1" dirty="0">
              <a:solidFill>
                <a:schemeClr val="bg1"/>
              </a:solidFill>
              <a:latin typeface="HP001 4H" panose="020B0603050302020204" pitchFamily="34" charset="-93"/>
            </a:endParaRPr>
          </a:p>
          <a:p>
            <a:pPr algn="ctr"/>
            <a:r>
              <a:rPr lang="en-US" sz="2800" b="1" dirty="0">
                <a:solidFill>
                  <a:schemeClr val="bg1"/>
                </a:solidFill>
                <a:latin typeface="HP001 4H" panose="020B0603050302020204" pitchFamily="34" charset="-93"/>
              </a:rPr>
              <a:t>N</a:t>
            </a:r>
            <a:r>
              <a:rPr lang="vi-VN" sz="2800" b="1" dirty="0">
                <a:solidFill>
                  <a:schemeClr val="bg1"/>
                </a:solidFill>
                <a:latin typeface="HP001 4H" panose="020B0603050302020204" pitchFamily="34" charset="-93"/>
              </a:rPr>
              <a:t>ước nhiễm phân từ hố xí</a:t>
            </a:r>
          </a:p>
        </p:txBody>
      </p:sp>
      <p:sp>
        <p:nvSpPr>
          <p:cNvPr id="19" name="Rectangle: Rounded Corners 18">
            <a:extLst>
              <a:ext uri="{FF2B5EF4-FFF2-40B4-BE49-F238E27FC236}">
                <a16:creationId xmlns:a16="http://schemas.microsoft.com/office/drawing/2014/main" xmlns="" id="{0F6EB3BD-0CED-426C-B830-01A5B75B2546}"/>
              </a:ext>
            </a:extLst>
          </p:cNvPr>
          <p:cNvSpPr/>
          <p:nvPr/>
        </p:nvSpPr>
        <p:spPr>
          <a:xfrm>
            <a:off x="3401746" y="44624"/>
            <a:ext cx="5663515" cy="556655"/>
          </a:xfrm>
          <a:prstGeom prst="roundRec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 b="1" dirty="0">
              <a:solidFill>
                <a:schemeClr val="bg1"/>
              </a:solidFill>
              <a:latin typeface="HP001 4H" panose="020B0603050302020204" pitchFamily="34" charset="-93"/>
            </a:endParaRPr>
          </a:p>
          <a:p>
            <a:pPr algn="ctr"/>
            <a:r>
              <a:rPr lang="en-US" sz="2800" b="1" dirty="0" err="1">
                <a:solidFill>
                  <a:schemeClr val="bg1"/>
                </a:solidFill>
                <a:latin typeface="HP001 4H" panose="020B0603050302020204" pitchFamily="34" charset="-93"/>
              </a:rPr>
              <a:t>Không</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rửa</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tay</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sau</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khi</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đi</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đại</a:t>
            </a:r>
            <a:r>
              <a:rPr lang="en-US" sz="2800" b="1" dirty="0">
                <a:solidFill>
                  <a:schemeClr val="bg1"/>
                </a:solidFill>
                <a:latin typeface="HP001 4H" panose="020B0603050302020204" pitchFamily="34" charset="-93"/>
              </a:rPr>
              <a:t> </a:t>
            </a:r>
            <a:r>
              <a:rPr lang="en-US" sz="2800" b="1" dirty="0" err="1">
                <a:solidFill>
                  <a:schemeClr val="bg1"/>
                </a:solidFill>
                <a:latin typeface="HP001 4H" panose="020B0603050302020204" pitchFamily="34" charset="-93"/>
              </a:rPr>
              <a:t>tiện</a:t>
            </a:r>
            <a:r>
              <a:rPr lang="en-US" sz="2800" b="1" dirty="0">
                <a:solidFill>
                  <a:schemeClr val="bg1"/>
                </a:solidFill>
                <a:latin typeface="HP001 4H" panose="020B0603050302020204" pitchFamily="34" charset="-93"/>
              </a:rPr>
              <a:t>.</a:t>
            </a:r>
            <a:endParaRPr lang="vi-VN" sz="5400" b="1" dirty="0">
              <a:solidFill>
                <a:schemeClr val="bg1"/>
              </a:solidFill>
              <a:latin typeface="HP001 4H" panose="020B0603050302020204" pitchFamily="34" charset="-93"/>
            </a:endParaRPr>
          </a:p>
        </p:txBody>
      </p:sp>
      <p:sp>
        <p:nvSpPr>
          <p:cNvPr id="21" name="Rectangle: Rounded Corners 20">
            <a:extLst>
              <a:ext uri="{FF2B5EF4-FFF2-40B4-BE49-F238E27FC236}">
                <a16:creationId xmlns:a16="http://schemas.microsoft.com/office/drawing/2014/main" xmlns="" id="{9A7247CE-F4E5-462A-9C51-1BD83E8AC29C}"/>
              </a:ext>
            </a:extLst>
          </p:cNvPr>
          <p:cNvSpPr/>
          <p:nvPr/>
        </p:nvSpPr>
        <p:spPr>
          <a:xfrm>
            <a:off x="126773" y="4312505"/>
            <a:ext cx="9071992" cy="556655"/>
          </a:xfrm>
          <a:prstGeom prst="roundRect">
            <a:avLst/>
          </a:prstGeom>
          <a:solidFill>
            <a:schemeClr val="accent4">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100" b="1" dirty="0">
              <a:solidFill>
                <a:schemeClr val="tx1"/>
              </a:solidFill>
              <a:latin typeface="HP001 4H" panose="020B0603050302020204" pitchFamily="34" charset="-93"/>
            </a:endParaRPr>
          </a:p>
          <a:p>
            <a:pPr algn="ctr"/>
            <a:r>
              <a:rPr lang="en-US" sz="2800" b="1" dirty="0" err="1">
                <a:solidFill>
                  <a:schemeClr val="tx1"/>
                </a:solidFill>
                <a:latin typeface="HP001 4H" panose="020B0603050302020204" pitchFamily="34" charset="-93"/>
              </a:rPr>
              <a:t>Đất</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trồng</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rau</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bị</a:t>
            </a:r>
            <a:r>
              <a:rPr lang="en-US" sz="2800" b="1" dirty="0">
                <a:solidFill>
                  <a:schemeClr val="tx1"/>
                </a:solidFill>
                <a:latin typeface="HP001 4H" panose="020B0603050302020204" pitchFamily="34" charset="-93"/>
              </a:rPr>
              <a:t> ô </a:t>
            </a:r>
            <a:r>
              <a:rPr lang="en-US" sz="2800" b="1" dirty="0" err="1">
                <a:solidFill>
                  <a:schemeClr val="tx1"/>
                </a:solidFill>
                <a:latin typeface="HP001 4H" panose="020B0603050302020204" pitchFamily="34" charset="-93"/>
              </a:rPr>
              <a:t>nhiễm</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hoặc</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dùng</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phân</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tươi</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bón</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rau</a:t>
            </a:r>
            <a:r>
              <a:rPr lang="en-US" sz="2800" b="1" dirty="0">
                <a:solidFill>
                  <a:schemeClr val="tx1"/>
                </a:solidFill>
                <a:latin typeface="HP001 4H" panose="020B0603050302020204" pitchFamily="34" charset="-93"/>
              </a:rPr>
              <a:t>.</a:t>
            </a:r>
            <a:endParaRPr lang="vi-VN" sz="5400" b="1" dirty="0">
              <a:solidFill>
                <a:schemeClr val="tx1"/>
              </a:solidFill>
              <a:latin typeface="HP001 4H" panose="020B0603050302020204" pitchFamily="34" charset="-93"/>
            </a:endParaRPr>
          </a:p>
        </p:txBody>
      </p:sp>
      <p:sp>
        <p:nvSpPr>
          <p:cNvPr id="22" name="Rectangle: Rounded Corners 21">
            <a:extLst>
              <a:ext uri="{FF2B5EF4-FFF2-40B4-BE49-F238E27FC236}">
                <a16:creationId xmlns:a16="http://schemas.microsoft.com/office/drawing/2014/main" xmlns="" id="{DA037696-2FF2-45D3-8C17-3A479EC5913C}"/>
              </a:ext>
            </a:extLst>
          </p:cNvPr>
          <p:cNvSpPr/>
          <p:nvPr/>
        </p:nvSpPr>
        <p:spPr>
          <a:xfrm>
            <a:off x="2339752" y="5877272"/>
            <a:ext cx="6725509" cy="556655"/>
          </a:xfrm>
          <a:prstGeom prst="round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100" b="1" dirty="0">
              <a:solidFill>
                <a:schemeClr val="tx1"/>
              </a:solidFill>
              <a:latin typeface="HP001 4H" panose="020B0603050302020204" pitchFamily="34" charset="-93"/>
            </a:endParaRPr>
          </a:p>
          <a:p>
            <a:pPr algn="ctr"/>
            <a:r>
              <a:rPr lang="en-US" sz="2800" b="1" dirty="0" err="1">
                <a:solidFill>
                  <a:schemeClr val="tx1"/>
                </a:solidFill>
                <a:latin typeface="HP001 4H" panose="020B0603050302020204" pitchFamily="34" charset="-93"/>
              </a:rPr>
              <a:t>Ruồi</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đậu</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vào</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phân</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rồi</a:t>
            </a:r>
            <a:r>
              <a:rPr lang="en-US" sz="2800" b="1" dirty="0">
                <a:solidFill>
                  <a:schemeClr val="tx1"/>
                </a:solidFill>
                <a:latin typeface="HP001 4H" panose="020B0603050302020204" pitchFamily="34" charset="-93"/>
              </a:rPr>
              <a:t> bay </a:t>
            </a:r>
            <a:r>
              <a:rPr lang="en-US" sz="2800" b="1" dirty="0" err="1">
                <a:solidFill>
                  <a:schemeClr val="tx1"/>
                </a:solidFill>
                <a:latin typeface="HP001 4H" panose="020B0603050302020204" pitchFamily="34" charset="-93"/>
              </a:rPr>
              <a:t>đi</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kháp</a:t>
            </a:r>
            <a:r>
              <a:rPr lang="en-US" sz="2800" b="1" dirty="0">
                <a:solidFill>
                  <a:schemeClr val="tx1"/>
                </a:solidFill>
                <a:latin typeface="HP001 4H" panose="020B0603050302020204" pitchFamily="34" charset="-93"/>
              </a:rPr>
              <a:t> </a:t>
            </a:r>
            <a:r>
              <a:rPr lang="en-US" sz="2800" b="1" dirty="0" err="1">
                <a:solidFill>
                  <a:schemeClr val="tx1"/>
                </a:solidFill>
                <a:latin typeface="HP001 4H" panose="020B0603050302020204" pitchFamily="34" charset="-93"/>
              </a:rPr>
              <a:t>nơi</a:t>
            </a:r>
            <a:endParaRPr lang="vi-VN" sz="5400" b="1" dirty="0">
              <a:solidFill>
                <a:schemeClr val="tx1"/>
              </a:solidFill>
              <a:latin typeface="HP001 4H" panose="020B0603050302020204" pitchFamily="34" charset="-93"/>
            </a:endParaRPr>
          </a:p>
        </p:txBody>
      </p:sp>
    </p:spTree>
    <p:extLst>
      <p:ext uri="{BB962C8B-B14F-4D97-AF65-F5344CB8AC3E}">
        <p14:creationId xmlns:p14="http://schemas.microsoft.com/office/powerpoint/2010/main" val="195544869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hammer.wav"/>
          </p:stSnd>
        </p:sndAc>
      </p:transition>
    </mc:Choice>
    <mc:Fallback xmlns="">
      <p:transition spd="slow">
        <p:sndAc>
          <p:stSnd>
            <p:snd r:embed="rId4"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2" name="hammer.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7" name="Picture 2" descr="Kết quả hình ảnh cho tay bẩn">
            <a:extLst>
              <a:ext uri="{FF2B5EF4-FFF2-40B4-BE49-F238E27FC236}">
                <a16:creationId xmlns:a16="http://schemas.microsoft.com/office/drawing/2014/main" xmlns="" id="{CC6A9F57-87A7-4808-8483-657126756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786" y="3679946"/>
            <a:ext cx="3491372" cy="286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Related image">
            <a:extLst>
              <a:ext uri="{FF2B5EF4-FFF2-40B4-BE49-F238E27FC236}">
                <a16:creationId xmlns:a16="http://schemas.microsoft.com/office/drawing/2014/main" xmlns="" id="{0B49756C-F507-4A43-BDC4-910CE4894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786" y="144016"/>
            <a:ext cx="7295745"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51B599BC-812E-4A6D-9A84-A66E140F3BB5}"/>
              </a:ext>
            </a:extLst>
          </p:cNvPr>
          <p:cNvSpPr/>
          <p:nvPr/>
        </p:nvSpPr>
        <p:spPr>
          <a:xfrm>
            <a:off x="2051720" y="2763059"/>
            <a:ext cx="5040560" cy="5785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b="1" dirty="0"/>
              <a:t>Quên rửa tay khi đi vệ sinh</a:t>
            </a:r>
          </a:p>
        </p:txBody>
      </p:sp>
      <p:pic>
        <p:nvPicPr>
          <p:cNvPr id="21506" name="Picture 2" descr="Image result for bốc thức ăn">
            <a:extLst>
              <a:ext uri="{FF2B5EF4-FFF2-40B4-BE49-F238E27FC236}">
                <a16:creationId xmlns:a16="http://schemas.microsoft.com/office/drawing/2014/main" xmlns="" id="{A5C4C9F0-5629-4738-964E-42A7ABFF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79946"/>
            <a:ext cx="3652531" cy="29073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AAA401B7-6FC6-436D-88F3-32D34CA7ACD0}"/>
              </a:ext>
            </a:extLst>
          </p:cNvPr>
          <p:cNvSpPr/>
          <p:nvPr/>
        </p:nvSpPr>
        <p:spPr>
          <a:xfrm>
            <a:off x="3605757" y="3880926"/>
            <a:ext cx="1708314" cy="5785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b="1" dirty="0"/>
              <a:t>Tay bẩn</a:t>
            </a:r>
          </a:p>
        </p:txBody>
      </p:sp>
    </p:spTree>
    <p:extLst>
      <p:ext uri="{BB962C8B-B14F-4D97-AF65-F5344CB8AC3E}">
        <p14:creationId xmlns:p14="http://schemas.microsoft.com/office/powerpoint/2010/main" val="4160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outVertic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27657"/>
                                        </p:tgtEl>
                                        <p:attrNameLst>
                                          <p:attrName>style.visibility</p:attrName>
                                        </p:attrNameLst>
                                      </p:cBhvr>
                                      <p:to>
                                        <p:strVal val="visible"/>
                                      </p:to>
                                    </p:set>
                                    <p:animEffect transition="in" filter="wheel(8)">
                                      <p:cBhvr>
                                        <p:cTn id="19" dur="2000"/>
                                        <p:tgtEl>
                                          <p:spTgt spid="27657"/>
                                        </p:tgtEl>
                                      </p:cBhvr>
                                    </p:animEffect>
                                  </p:childTnLst>
                                </p:cTn>
                              </p:par>
                              <p:par>
                                <p:cTn id="20" presetID="21" presetClass="entr" presetSubtype="8" fill="hold" nodeType="withEffect">
                                  <p:stCondLst>
                                    <p:cond delay="0"/>
                                  </p:stCondLst>
                                  <p:childTnLst>
                                    <p:set>
                                      <p:cBhvr>
                                        <p:cTn id="21" dur="1" fill="hold">
                                          <p:stCondLst>
                                            <p:cond delay="0"/>
                                          </p:stCondLst>
                                        </p:cTn>
                                        <p:tgtEl>
                                          <p:spTgt spid="21506"/>
                                        </p:tgtEl>
                                        <p:attrNameLst>
                                          <p:attrName>style.visibility</p:attrName>
                                        </p:attrNameLst>
                                      </p:cBhvr>
                                      <p:to>
                                        <p:strVal val="visible"/>
                                      </p:to>
                                    </p:set>
                                    <p:animEffect transition="in" filter="wheel(8)">
                                      <p:cBhvr>
                                        <p:cTn id="22" dur="2000"/>
                                        <p:tgtEl>
                                          <p:spTgt spid="2150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928315-3DBF-4B85-B6E1-614E3488F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5">
            <a:extLst>
              <a:ext uri="{FF2B5EF4-FFF2-40B4-BE49-F238E27FC236}">
                <a16:creationId xmlns:a16="http://schemas.microsoft.com/office/drawing/2014/main" xmlns="" id="{3916D057-0FD1-4EC1-A69F-00D4D5EA64E1}"/>
              </a:ext>
            </a:extLst>
          </p:cNvPr>
          <p:cNvSpPr>
            <a:spLocks noChangeArrowheads="1"/>
          </p:cNvSpPr>
          <p:nvPr/>
        </p:nvSpPr>
        <p:spPr bwMode="auto">
          <a:xfrm>
            <a:off x="1331640" y="3010745"/>
            <a:ext cx="6264696" cy="2794519"/>
          </a:xfrm>
          <a:prstGeom prst="rect">
            <a:avLst/>
          </a:prstGeom>
          <a:noFill/>
          <a:ln w="9525">
            <a:no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6600" b="1" dirty="0" err="1">
                <a:latin typeface="Times New Roman" panose="02020603050405020304" pitchFamily="18" charset="0"/>
              </a:rPr>
              <a:t>Nguồn</a:t>
            </a:r>
            <a:r>
              <a:rPr lang="en-US" altLang="vi-VN" sz="6600" b="1" dirty="0">
                <a:latin typeface="Times New Roman" panose="02020603050405020304" pitchFamily="18" charset="0"/>
              </a:rPr>
              <a:t> </a:t>
            </a:r>
            <a:r>
              <a:rPr lang="en-US" altLang="vi-VN" sz="6600" b="1" dirty="0" err="1">
                <a:latin typeface="Times New Roman" panose="02020603050405020304" pitchFamily="18" charset="0"/>
              </a:rPr>
              <a:t>nước</a:t>
            </a:r>
            <a:r>
              <a:rPr lang="en-US" altLang="vi-VN" sz="6600" b="1" dirty="0">
                <a:latin typeface="Times New Roman" panose="02020603050405020304" pitchFamily="18" charset="0"/>
              </a:rPr>
              <a:t> </a:t>
            </a:r>
            <a:r>
              <a:rPr lang="en-US" altLang="vi-VN" sz="6600" b="1" dirty="0" err="1">
                <a:latin typeface="Times New Roman" panose="02020603050405020304" pitchFamily="18" charset="0"/>
              </a:rPr>
              <a:t>bẩn</a:t>
            </a:r>
            <a:endParaRPr lang="en-US" altLang="vi-VN" sz="6600" b="1" dirty="0">
              <a:latin typeface="Times New Roman" panose="02020603050405020304" pitchFamily="18" charset="0"/>
            </a:endParaRPr>
          </a:p>
        </p:txBody>
      </p:sp>
      <p:pic>
        <p:nvPicPr>
          <p:cNvPr id="22530" name="Picture 2" descr="Image result for uong nuoc mua">
            <a:extLst>
              <a:ext uri="{FF2B5EF4-FFF2-40B4-BE49-F238E27FC236}">
                <a16:creationId xmlns:a16="http://schemas.microsoft.com/office/drawing/2014/main" xmlns="" id="{45F40CA7-265D-4475-A0CF-24F703822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 y="19878"/>
            <a:ext cx="9139540" cy="52614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xmlns="" id="{F6278EC7-DB13-4BFA-8CD5-2C399C7A6D82}"/>
              </a:ext>
            </a:extLst>
          </p:cNvPr>
          <p:cNvSpPr>
            <a:spLocks noChangeArrowheads="1"/>
          </p:cNvSpPr>
          <p:nvPr/>
        </p:nvSpPr>
        <p:spPr bwMode="auto">
          <a:xfrm>
            <a:off x="2195736" y="5589240"/>
            <a:ext cx="4320480" cy="8839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4400" b="1" dirty="0" err="1">
                <a:latin typeface="Times New Roman" panose="02020603050405020304" pitchFamily="18" charset="0"/>
              </a:rPr>
              <a:t>Nguồn</a:t>
            </a:r>
            <a:r>
              <a:rPr lang="en-US" altLang="vi-VN" sz="4400" b="1" dirty="0">
                <a:latin typeface="Times New Roman" panose="02020603050405020304" pitchFamily="18" charset="0"/>
              </a:rPr>
              <a:t> </a:t>
            </a:r>
            <a:r>
              <a:rPr lang="en-US" altLang="vi-VN" sz="4400" b="1" dirty="0" err="1">
                <a:latin typeface="Times New Roman" panose="02020603050405020304" pitchFamily="18" charset="0"/>
              </a:rPr>
              <a:t>nước</a:t>
            </a:r>
            <a:r>
              <a:rPr lang="en-US" altLang="vi-VN" sz="4400" b="1" dirty="0">
                <a:latin typeface="Times New Roman" panose="02020603050405020304" pitchFamily="18" charset="0"/>
              </a:rPr>
              <a:t> </a:t>
            </a:r>
            <a:r>
              <a:rPr lang="en-US" altLang="vi-VN" sz="4400" b="1" dirty="0" err="1">
                <a:latin typeface="Times New Roman" panose="02020603050405020304" pitchFamily="18" charset="0"/>
              </a:rPr>
              <a:t>bẩn</a:t>
            </a:r>
            <a:endParaRPr lang="en-US" altLang="vi-VN" sz="4400" b="1" dirty="0">
              <a:latin typeface="Times New Roman" panose="02020603050405020304" pitchFamily="18" charset="0"/>
            </a:endParaRPr>
          </a:p>
        </p:txBody>
      </p:sp>
      <p:pic>
        <p:nvPicPr>
          <p:cNvPr id="22532" name="Picture 4" descr="Related image">
            <a:extLst>
              <a:ext uri="{FF2B5EF4-FFF2-40B4-BE49-F238E27FC236}">
                <a16:creationId xmlns:a16="http://schemas.microsoft.com/office/drawing/2014/main" xmlns="" id="{8EB8122B-887C-433D-BD78-C0E0B6944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2" y="6795"/>
            <a:ext cx="9139539" cy="685465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elated image">
            <a:extLst>
              <a:ext uri="{FF2B5EF4-FFF2-40B4-BE49-F238E27FC236}">
                <a16:creationId xmlns:a16="http://schemas.microsoft.com/office/drawing/2014/main" xmlns="" id="{EA054E5C-C3B5-48E8-8047-F5E434432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for uong nuoc mua">
            <a:extLst>
              <a:ext uri="{FF2B5EF4-FFF2-40B4-BE49-F238E27FC236}">
                <a16:creationId xmlns:a16="http://schemas.microsoft.com/office/drawing/2014/main" xmlns="" id="{0BB9F6FA-E0E1-4DC3-B649-BEFDED645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71" y="-10562"/>
            <a:ext cx="9116329" cy="685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5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arn(outVertical)">
                                      <p:cBhvr>
                                        <p:cTn id="13" dur="500"/>
                                        <p:tgtEl>
                                          <p:spTgt spid="2253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500"/>
                            </p:stCondLst>
                            <p:childTnLst>
                              <p:par>
                                <p:cTn id="18" presetID="14" presetClass="entr" presetSubtype="10" fill="hold" nodeType="afterEffect">
                                  <p:stCondLst>
                                    <p:cond delay="2500"/>
                                  </p:stCondLst>
                                  <p:childTnLst>
                                    <p:set>
                                      <p:cBhvr>
                                        <p:cTn id="19" dur="1" fill="hold">
                                          <p:stCondLst>
                                            <p:cond delay="0"/>
                                          </p:stCondLst>
                                        </p:cTn>
                                        <p:tgtEl>
                                          <p:spTgt spid="22532"/>
                                        </p:tgtEl>
                                        <p:attrNameLst>
                                          <p:attrName>style.visibility</p:attrName>
                                        </p:attrNameLst>
                                      </p:cBhvr>
                                      <p:to>
                                        <p:strVal val="visible"/>
                                      </p:to>
                                    </p:set>
                                    <p:animEffect transition="in" filter="randombar(horizontal)">
                                      <p:cBhvr>
                                        <p:cTn id="20" dur="2500"/>
                                        <p:tgtEl>
                                          <p:spTgt spid="22532"/>
                                        </p:tgtEl>
                                      </p:cBhvr>
                                    </p:animEffect>
                                  </p:childTnLst>
                                </p:cTn>
                              </p:par>
                            </p:childTnLst>
                          </p:cTn>
                        </p:par>
                        <p:par>
                          <p:cTn id="21" fill="hold">
                            <p:stCondLst>
                              <p:cond delay="5500"/>
                            </p:stCondLst>
                            <p:childTnLst>
                              <p:par>
                                <p:cTn id="22" presetID="14" presetClass="entr" presetSubtype="10" fill="hold" nodeType="afterEffect">
                                  <p:stCondLst>
                                    <p:cond delay="2500"/>
                                  </p:stCondLst>
                                  <p:childTnLst>
                                    <p:set>
                                      <p:cBhvr>
                                        <p:cTn id="23" dur="1" fill="hold">
                                          <p:stCondLst>
                                            <p:cond delay="0"/>
                                          </p:stCondLst>
                                        </p:cTn>
                                        <p:tgtEl>
                                          <p:spTgt spid="22534"/>
                                        </p:tgtEl>
                                        <p:attrNameLst>
                                          <p:attrName>style.visibility</p:attrName>
                                        </p:attrNameLst>
                                      </p:cBhvr>
                                      <p:to>
                                        <p:strVal val="visible"/>
                                      </p:to>
                                    </p:set>
                                    <p:animEffect transition="in" filter="randombar(horizontal)">
                                      <p:cBhvr>
                                        <p:cTn id="24" dur="2500"/>
                                        <p:tgtEl>
                                          <p:spTgt spid="22534"/>
                                        </p:tgtEl>
                                      </p:cBhvr>
                                    </p:animEffect>
                                  </p:childTnLst>
                                </p:cTn>
                              </p:par>
                            </p:childTnLst>
                          </p:cTn>
                        </p:par>
                        <p:par>
                          <p:cTn id="25" fill="hold">
                            <p:stCondLst>
                              <p:cond delay="10500"/>
                            </p:stCondLst>
                            <p:childTnLst>
                              <p:par>
                                <p:cTn id="26" presetID="14" presetClass="entr" presetSubtype="10" fill="hold" nodeType="afterEffect">
                                  <p:stCondLst>
                                    <p:cond delay="2500"/>
                                  </p:stCondLst>
                                  <p:childTnLst>
                                    <p:set>
                                      <p:cBhvr>
                                        <p:cTn id="27" dur="1" fill="hold">
                                          <p:stCondLst>
                                            <p:cond delay="0"/>
                                          </p:stCondLst>
                                        </p:cTn>
                                        <p:tgtEl>
                                          <p:spTgt spid="22536"/>
                                        </p:tgtEl>
                                        <p:attrNameLst>
                                          <p:attrName>style.visibility</p:attrName>
                                        </p:attrNameLst>
                                      </p:cBhvr>
                                      <p:to>
                                        <p:strVal val="visible"/>
                                      </p:to>
                                    </p:set>
                                    <p:animEffect transition="in" filter="randombar(horizontal)">
                                      <p:cBhvr>
                                        <p:cTn id="28" dur="2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AutoShape 4" descr="Kết quả hình ảnh cho RAU XAO">
            <a:extLst>
              <a:ext uri="{FF2B5EF4-FFF2-40B4-BE49-F238E27FC236}">
                <a16:creationId xmlns:a16="http://schemas.microsoft.com/office/drawing/2014/main" xmlns="" id="{D7051931-E13B-475E-825E-FBCDD179B7D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29705" name="AutoShape 6" descr="Kết quả hình ảnh cho RAU XAO">
            <a:extLst>
              <a:ext uri="{FF2B5EF4-FFF2-40B4-BE49-F238E27FC236}">
                <a16:creationId xmlns:a16="http://schemas.microsoft.com/office/drawing/2014/main" xmlns="" id="{B327AA29-2226-4167-BB12-4DF05A300129}"/>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4" name="Picture 3">
            <a:extLst>
              <a:ext uri="{FF2B5EF4-FFF2-40B4-BE49-F238E27FC236}">
                <a16:creationId xmlns:a16="http://schemas.microsoft.com/office/drawing/2014/main" xmlns="" id="{D0DEDEA4-5457-416A-A127-C91F76872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16" name="Rectangle 5">
            <a:extLst>
              <a:ext uri="{FF2B5EF4-FFF2-40B4-BE49-F238E27FC236}">
                <a16:creationId xmlns:a16="http://schemas.microsoft.com/office/drawing/2014/main" xmlns="" id="{A41F2BFB-413A-45FC-8469-FF43C72FC631}"/>
              </a:ext>
            </a:extLst>
          </p:cNvPr>
          <p:cNvSpPr>
            <a:spLocks noChangeArrowheads="1"/>
          </p:cNvSpPr>
          <p:nvPr/>
        </p:nvSpPr>
        <p:spPr bwMode="auto">
          <a:xfrm>
            <a:off x="3491880" y="2564904"/>
            <a:ext cx="3456384" cy="127862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6600" b="1" dirty="0">
                <a:latin typeface="Times New Roman" panose="02020603050405020304" pitchFamily="18" charset="0"/>
              </a:rPr>
              <a:t>Rau </a:t>
            </a:r>
            <a:r>
              <a:rPr lang="en-US" altLang="vi-VN" sz="6600" b="1" dirty="0" err="1">
                <a:latin typeface="Times New Roman" panose="02020603050405020304" pitchFamily="18" charset="0"/>
              </a:rPr>
              <a:t>bẩn</a:t>
            </a:r>
            <a:endParaRPr lang="en-US" altLang="vi-VN" sz="6600" b="1" dirty="0">
              <a:latin typeface="Times New Roman" panose="02020603050405020304" pitchFamily="18" charset="0"/>
            </a:endParaRPr>
          </a:p>
        </p:txBody>
      </p:sp>
      <p:pic>
        <p:nvPicPr>
          <p:cNvPr id="29709" name="Picture 6" descr="Kết quả hình ảnh cho rau bẩn bẩn">
            <a:extLst>
              <a:ext uri="{FF2B5EF4-FFF2-40B4-BE49-F238E27FC236}">
                <a16:creationId xmlns:a16="http://schemas.microsoft.com/office/drawing/2014/main" xmlns="" id="{4825E9EA-4BEC-4F2C-BBD3-C710C4D17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4"/>
            <a:ext cx="9150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a:extLst>
              <a:ext uri="{FF2B5EF4-FFF2-40B4-BE49-F238E27FC236}">
                <a16:creationId xmlns:a16="http://schemas.microsoft.com/office/drawing/2014/main" xmlns="" id="{C24223A6-C31C-446A-9D91-86526296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 y="-27384"/>
            <a:ext cx="9130208" cy="690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a:extLst>
              <a:ext uri="{FF2B5EF4-FFF2-40B4-BE49-F238E27FC236}">
                <a16:creationId xmlns:a16="http://schemas.microsoft.com/office/drawing/2014/main" xmlns="" id="{89C6431D-CB88-4918-8E36-AECCE0C1C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 y="-63884"/>
            <a:ext cx="4797759" cy="3747977"/>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9708" name="Picture 18" descr="Kết quả hình ảnh cho rau sống có trứng giun">
            <a:extLst>
              <a:ext uri="{FF2B5EF4-FFF2-40B4-BE49-F238E27FC236}">
                <a16:creationId xmlns:a16="http://schemas.microsoft.com/office/drawing/2014/main" xmlns="" id="{D0BA2EBF-E871-4F40-B239-7170C30F4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3" y="3142592"/>
            <a:ext cx="5017840" cy="3688024"/>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2000"/>
                                  </p:stCondLst>
                                  <p:childTnLst>
                                    <p:set>
                                      <p:cBhvr>
                                        <p:cTn id="11" dur="1" fill="hold">
                                          <p:stCondLst>
                                            <p:cond delay="0"/>
                                          </p:stCondLst>
                                        </p:cTn>
                                        <p:tgtEl>
                                          <p:spTgt spid="29709"/>
                                        </p:tgtEl>
                                        <p:attrNameLst>
                                          <p:attrName>style.visibility</p:attrName>
                                        </p:attrNameLst>
                                      </p:cBhvr>
                                      <p:to>
                                        <p:strVal val="visible"/>
                                      </p:to>
                                    </p:set>
                                    <p:animEffect transition="in" filter="fade">
                                      <p:cBhvr>
                                        <p:cTn id="12" dur="2000"/>
                                        <p:tgtEl>
                                          <p:spTgt spid="29709"/>
                                        </p:tgtEl>
                                      </p:cBhvr>
                                    </p:animEffect>
                                  </p:childTnLst>
                                </p:cTn>
                              </p:par>
                            </p:childTnLst>
                          </p:cTn>
                        </p:par>
                        <p:par>
                          <p:cTn id="13" fill="hold">
                            <p:stCondLst>
                              <p:cond delay="4500"/>
                            </p:stCondLst>
                            <p:childTnLst>
                              <p:par>
                                <p:cTn id="14" presetID="16" presetClass="entr" presetSubtype="37" fill="hold" nodeType="afterEffect">
                                  <p:stCondLst>
                                    <p:cond delay="2000"/>
                                  </p:stCondLst>
                                  <p:childTnLst>
                                    <p:set>
                                      <p:cBhvr>
                                        <p:cTn id="15" dur="1" fill="hold">
                                          <p:stCondLst>
                                            <p:cond delay="0"/>
                                          </p:stCondLst>
                                        </p:cTn>
                                        <p:tgtEl>
                                          <p:spTgt spid="29702"/>
                                        </p:tgtEl>
                                        <p:attrNameLst>
                                          <p:attrName>style.visibility</p:attrName>
                                        </p:attrNameLst>
                                      </p:cBhvr>
                                      <p:to>
                                        <p:strVal val="visible"/>
                                      </p:to>
                                    </p:set>
                                    <p:animEffect transition="in" filter="barn(outVertical)">
                                      <p:cBhvr>
                                        <p:cTn id="16" dur="2000"/>
                                        <p:tgtEl>
                                          <p:spTgt spid="29702"/>
                                        </p:tgtEl>
                                      </p:cBhvr>
                                    </p:animEffect>
                                  </p:childTnLst>
                                </p:cTn>
                              </p:par>
                            </p:childTnLst>
                          </p:cTn>
                        </p:par>
                        <p:par>
                          <p:cTn id="17" fill="hold">
                            <p:stCondLst>
                              <p:cond delay="8500"/>
                            </p:stCondLst>
                            <p:childTnLst>
                              <p:par>
                                <p:cTn id="18" presetID="22" presetClass="entr" presetSubtype="8" fill="hold" nodeType="afterEffect">
                                  <p:stCondLst>
                                    <p:cond delay="2000"/>
                                  </p:stCondLst>
                                  <p:childTnLst>
                                    <p:set>
                                      <p:cBhvr>
                                        <p:cTn id="19" dur="1" fill="hold">
                                          <p:stCondLst>
                                            <p:cond delay="0"/>
                                          </p:stCondLst>
                                        </p:cTn>
                                        <p:tgtEl>
                                          <p:spTgt spid="29708"/>
                                        </p:tgtEl>
                                        <p:attrNameLst>
                                          <p:attrName>style.visibility</p:attrName>
                                        </p:attrNameLst>
                                      </p:cBhvr>
                                      <p:to>
                                        <p:strVal val="visible"/>
                                      </p:to>
                                    </p:set>
                                    <p:animEffect transition="in" filter="wipe(left)">
                                      <p:cBhvr>
                                        <p:cTn id="20" dur="2000"/>
                                        <p:tgtEl>
                                          <p:spTgt spid="29708"/>
                                        </p:tgtEl>
                                      </p:cBhvr>
                                    </p:animEffect>
                                  </p:childTnLst>
                                </p:cTn>
                              </p:par>
                            </p:childTnLst>
                          </p:cTn>
                        </p:par>
                        <p:par>
                          <p:cTn id="21" fill="hold">
                            <p:stCondLst>
                              <p:cond delay="12500"/>
                            </p:stCondLst>
                            <p:childTnLst>
                              <p:par>
                                <p:cTn id="22" presetID="22" presetClass="entr" presetSubtype="8" fill="hold" nodeType="afterEffect">
                                  <p:stCondLst>
                                    <p:cond delay="2000"/>
                                  </p:stCondLst>
                                  <p:childTnLst>
                                    <p:set>
                                      <p:cBhvr>
                                        <p:cTn id="23" dur="1" fill="hold">
                                          <p:stCondLst>
                                            <p:cond delay="0"/>
                                          </p:stCondLst>
                                        </p:cTn>
                                        <p:tgtEl>
                                          <p:spTgt spid="29706"/>
                                        </p:tgtEl>
                                        <p:attrNameLst>
                                          <p:attrName>style.visibility</p:attrName>
                                        </p:attrNameLst>
                                      </p:cBhvr>
                                      <p:to>
                                        <p:strVal val="visible"/>
                                      </p:to>
                                    </p:set>
                                    <p:animEffect transition="in" filter="wipe(left)">
                                      <p:cBhvr>
                                        <p:cTn id="24" dur="20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AutoShape 4" descr="Kết quả hình ảnh cho RAU XAO">
            <a:extLst>
              <a:ext uri="{FF2B5EF4-FFF2-40B4-BE49-F238E27FC236}">
                <a16:creationId xmlns:a16="http://schemas.microsoft.com/office/drawing/2014/main" xmlns="" id="{9D626F42-E3D9-4758-885E-F62BE595597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30725" name="AutoShape 6" descr="Kết quả hình ảnh cho RAU XAO">
            <a:extLst>
              <a:ext uri="{FF2B5EF4-FFF2-40B4-BE49-F238E27FC236}">
                <a16:creationId xmlns:a16="http://schemas.microsoft.com/office/drawing/2014/main" xmlns="" id="{52D18D8A-D1F8-4399-87FD-572C806065A7}"/>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3" name="Picture 2">
            <a:extLst>
              <a:ext uri="{FF2B5EF4-FFF2-40B4-BE49-F238E27FC236}">
                <a16:creationId xmlns:a16="http://schemas.microsoft.com/office/drawing/2014/main" xmlns="" id="{A8460AC0-6E58-43F6-A5D8-B7D7C41E4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615"/>
            <a:ext cx="9170304" cy="6838385"/>
          </a:xfrm>
          <a:prstGeom prst="rect">
            <a:avLst/>
          </a:prstGeom>
        </p:spPr>
      </p:pic>
      <p:sp>
        <p:nvSpPr>
          <p:cNvPr id="15" name="Rectangle 5">
            <a:extLst>
              <a:ext uri="{FF2B5EF4-FFF2-40B4-BE49-F238E27FC236}">
                <a16:creationId xmlns:a16="http://schemas.microsoft.com/office/drawing/2014/main" xmlns="" id="{75CB1E4B-3F00-4397-8B7C-E1B4A2760FCD}"/>
              </a:ext>
            </a:extLst>
          </p:cNvPr>
          <p:cNvSpPr>
            <a:spLocks noChangeArrowheads="1"/>
          </p:cNvSpPr>
          <p:nvPr/>
        </p:nvSpPr>
        <p:spPr bwMode="auto">
          <a:xfrm>
            <a:off x="1388926" y="1900335"/>
            <a:ext cx="2244452"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6600" b="1" dirty="0" err="1">
                <a:latin typeface="Times New Roman" panose="02020603050405020304" pitchFamily="18" charset="0"/>
              </a:rPr>
              <a:t>Ruồi</a:t>
            </a:r>
            <a:endParaRPr lang="en-US" altLang="vi-VN" sz="6600" b="1" dirty="0">
              <a:latin typeface="Times New Roman" panose="02020603050405020304" pitchFamily="18" charset="0"/>
            </a:endParaRPr>
          </a:p>
        </p:txBody>
      </p:sp>
      <p:pic>
        <p:nvPicPr>
          <p:cNvPr id="30727" name="Picture 5">
            <a:extLst>
              <a:ext uri="{FF2B5EF4-FFF2-40B4-BE49-F238E27FC236}">
                <a16:creationId xmlns:a16="http://schemas.microsoft.com/office/drawing/2014/main" xmlns="" id="{B3DF0CD0-A791-41DF-B2BC-2AF6F5E7D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952" y="2772613"/>
            <a:ext cx="4389121" cy="315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8" descr="Kết quả hình ảnh cho ruồi nhặng">
            <a:extLst>
              <a:ext uri="{FF2B5EF4-FFF2-40B4-BE49-F238E27FC236}">
                <a16:creationId xmlns:a16="http://schemas.microsoft.com/office/drawing/2014/main" xmlns="" id="{0C5A8756-B397-4A56-8588-CA994B8DF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 y="2116"/>
            <a:ext cx="9152781" cy="68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Image result for bai rac day ruoi">
            <a:extLst>
              <a:ext uri="{FF2B5EF4-FFF2-40B4-BE49-F238E27FC236}">
                <a16:creationId xmlns:a16="http://schemas.microsoft.com/office/drawing/2014/main" xmlns="" id="{2A9F1270-780D-4548-8C9C-45A97B6F0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6269"/>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3">
            <a:extLst>
              <a:ext uri="{FF2B5EF4-FFF2-40B4-BE49-F238E27FC236}">
                <a16:creationId xmlns:a16="http://schemas.microsoft.com/office/drawing/2014/main" xmlns="" id="{5C9EBBCC-AD9B-4810-A7FF-CCB03CAD3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116"/>
            <a:ext cx="9200809" cy="683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 descr="Kết quả hình ảnh cho ruồi bâu vào thức ăn">
            <a:extLst>
              <a:ext uri="{FF2B5EF4-FFF2-40B4-BE49-F238E27FC236}">
                <a16:creationId xmlns:a16="http://schemas.microsoft.com/office/drawing/2014/main" xmlns="" id="{9EA6CA03-BFB3-4DFF-8CDA-6BE9FE6CF2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2" y="23847"/>
            <a:ext cx="9192086" cy="683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727"/>
                                        </p:tgtEl>
                                        <p:attrNameLst>
                                          <p:attrName>style.visibility</p:attrName>
                                        </p:attrNameLst>
                                      </p:cBhvr>
                                      <p:to>
                                        <p:strVal val="visible"/>
                                      </p:to>
                                    </p:set>
                                    <p:anim calcmode="lin" valueType="num">
                                      <p:cBhvr>
                                        <p:cTn id="12" dur="500" fill="hold"/>
                                        <p:tgtEl>
                                          <p:spTgt spid="30727"/>
                                        </p:tgtEl>
                                        <p:attrNameLst>
                                          <p:attrName>ppt_w</p:attrName>
                                        </p:attrNameLst>
                                      </p:cBhvr>
                                      <p:tavLst>
                                        <p:tav tm="0">
                                          <p:val>
                                            <p:fltVal val="0"/>
                                          </p:val>
                                        </p:tav>
                                        <p:tav tm="100000">
                                          <p:val>
                                            <p:strVal val="#ppt_w"/>
                                          </p:val>
                                        </p:tav>
                                      </p:tavLst>
                                    </p:anim>
                                    <p:anim calcmode="lin" valueType="num">
                                      <p:cBhvr>
                                        <p:cTn id="13" dur="500" fill="hold"/>
                                        <p:tgtEl>
                                          <p:spTgt spid="3072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 presetClass="entr" presetSubtype="0" fill="hold" nodeType="afterEffect">
                                  <p:stCondLst>
                                    <p:cond delay="2000"/>
                                  </p:stCondLst>
                                  <p:childTnLst>
                                    <p:set>
                                      <p:cBhvr>
                                        <p:cTn id="16" dur="1" fill="hold">
                                          <p:stCondLst>
                                            <p:cond delay="499"/>
                                          </p:stCondLst>
                                        </p:cTn>
                                        <p:tgtEl>
                                          <p:spTgt spid="30730"/>
                                        </p:tgtEl>
                                        <p:attrNameLst>
                                          <p:attrName>style.visibility</p:attrName>
                                        </p:attrNameLst>
                                      </p:cBhvr>
                                      <p:to>
                                        <p:strVal val="visible"/>
                                      </p:to>
                                    </p:set>
                                  </p:childTnLst>
                                </p:cTn>
                              </p:par>
                            </p:childTnLst>
                          </p:cTn>
                        </p:par>
                        <p:par>
                          <p:cTn id="17" fill="hold">
                            <p:stCondLst>
                              <p:cond delay="3500"/>
                            </p:stCondLst>
                            <p:childTnLst>
                              <p:par>
                                <p:cTn id="18" presetID="14" presetClass="entr" presetSubtype="10" fill="hold" nodeType="afterEffect">
                                  <p:stCondLst>
                                    <p:cond delay="2000"/>
                                  </p:stCondLst>
                                  <p:childTnLst>
                                    <p:set>
                                      <p:cBhvr>
                                        <p:cTn id="19" dur="1" fill="hold">
                                          <p:stCondLst>
                                            <p:cond delay="0"/>
                                          </p:stCondLst>
                                        </p:cTn>
                                        <p:tgtEl>
                                          <p:spTgt spid="17410"/>
                                        </p:tgtEl>
                                        <p:attrNameLst>
                                          <p:attrName>style.visibility</p:attrName>
                                        </p:attrNameLst>
                                      </p:cBhvr>
                                      <p:to>
                                        <p:strVal val="visible"/>
                                      </p:to>
                                    </p:set>
                                    <p:animEffect transition="in" filter="randombar(horizontal)">
                                      <p:cBhvr>
                                        <p:cTn id="20" dur="2000"/>
                                        <p:tgtEl>
                                          <p:spTgt spid="17410"/>
                                        </p:tgtEl>
                                      </p:cBhvr>
                                    </p:animEffect>
                                  </p:childTnLst>
                                </p:cTn>
                              </p:par>
                            </p:childTnLst>
                          </p:cTn>
                        </p:par>
                        <p:par>
                          <p:cTn id="21" fill="hold">
                            <p:stCondLst>
                              <p:cond delay="7500"/>
                            </p:stCondLst>
                            <p:childTnLst>
                              <p:par>
                                <p:cTn id="22" presetID="53" presetClass="entr" presetSubtype="16" fill="hold" nodeType="afterEffect">
                                  <p:stCondLst>
                                    <p:cond delay="2000"/>
                                  </p:stCondLst>
                                  <p:childTnLst>
                                    <p:set>
                                      <p:cBhvr>
                                        <p:cTn id="23" dur="1" fill="hold">
                                          <p:stCondLst>
                                            <p:cond delay="0"/>
                                          </p:stCondLst>
                                        </p:cTn>
                                        <p:tgtEl>
                                          <p:spTgt spid="30726"/>
                                        </p:tgtEl>
                                        <p:attrNameLst>
                                          <p:attrName>style.visibility</p:attrName>
                                        </p:attrNameLst>
                                      </p:cBhvr>
                                      <p:to>
                                        <p:strVal val="visible"/>
                                      </p:to>
                                    </p:set>
                                    <p:anim calcmode="lin" valueType="num">
                                      <p:cBhvr>
                                        <p:cTn id="24" dur="2000" fill="hold"/>
                                        <p:tgtEl>
                                          <p:spTgt spid="30726"/>
                                        </p:tgtEl>
                                        <p:attrNameLst>
                                          <p:attrName>ppt_w</p:attrName>
                                        </p:attrNameLst>
                                      </p:cBhvr>
                                      <p:tavLst>
                                        <p:tav tm="0">
                                          <p:val>
                                            <p:fltVal val="0"/>
                                          </p:val>
                                        </p:tav>
                                        <p:tav tm="100000">
                                          <p:val>
                                            <p:strVal val="#ppt_w"/>
                                          </p:val>
                                        </p:tav>
                                      </p:tavLst>
                                    </p:anim>
                                    <p:anim calcmode="lin" valueType="num">
                                      <p:cBhvr>
                                        <p:cTn id="25" dur="2000" fill="hold"/>
                                        <p:tgtEl>
                                          <p:spTgt spid="30726"/>
                                        </p:tgtEl>
                                        <p:attrNameLst>
                                          <p:attrName>ppt_h</p:attrName>
                                        </p:attrNameLst>
                                      </p:cBhvr>
                                      <p:tavLst>
                                        <p:tav tm="0">
                                          <p:val>
                                            <p:fltVal val="0"/>
                                          </p:val>
                                        </p:tav>
                                        <p:tav tm="100000">
                                          <p:val>
                                            <p:strVal val="#ppt_h"/>
                                          </p:val>
                                        </p:tav>
                                      </p:tavLst>
                                    </p:anim>
                                    <p:animEffect transition="in" filter="fade">
                                      <p:cBhvr>
                                        <p:cTn id="26" dur="2000"/>
                                        <p:tgtEl>
                                          <p:spTgt spid="30726"/>
                                        </p:tgtEl>
                                      </p:cBhvr>
                                    </p:animEffect>
                                  </p:childTnLst>
                                </p:cTn>
                              </p:par>
                            </p:childTnLst>
                          </p:cTn>
                        </p:par>
                        <p:par>
                          <p:cTn id="27" fill="hold">
                            <p:stCondLst>
                              <p:cond delay="11500"/>
                            </p:stCondLst>
                            <p:childTnLst>
                              <p:par>
                                <p:cTn id="28" presetID="14" presetClass="entr" presetSubtype="10" fill="hold" nodeType="afterEffect">
                                  <p:stCondLst>
                                    <p:cond delay="2000"/>
                                  </p:stCondLst>
                                  <p:childTnLst>
                                    <p:set>
                                      <p:cBhvr>
                                        <p:cTn id="29" dur="1" fill="hold">
                                          <p:stCondLst>
                                            <p:cond delay="0"/>
                                          </p:stCondLst>
                                        </p:cTn>
                                        <p:tgtEl>
                                          <p:spTgt spid="30729"/>
                                        </p:tgtEl>
                                        <p:attrNameLst>
                                          <p:attrName>style.visibility</p:attrName>
                                        </p:attrNameLst>
                                      </p:cBhvr>
                                      <p:to>
                                        <p:strVal val="visible"/>
                                      </p:to>
                                    </p:set>
                                    <p:animEffect transition="in" filter="randombar(horizontal)">
                                      <p:cBhvr>
                                        <p:cTn id="30" dur="20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70DB42-7ED6-4270-8C1F-976C36C02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80"/>
            <a:ext cx="9324528" cy="7726700"/>
          </a:xfrm>
          <a:prstGeom prst="rect">
            <a:avLst/>
          </a:prstGeom>
        </p:spPr>
      </p:pic>
      <p:sp>
        <p:nvSpPr>
          <p:cNvPr id="4" name="TextBox 3">
            <a:extLst>
              <a:ext uri="{FF2B5EF4-FFF2-40B4-BE49-F238E27FC236}">
                <a16:creationId xmlns:a16="http://schemas.microsoft.com/office/drawing/2014/main" xmlns="" id="{586BA40C-2BA5-40B6-9A62-3DD647F4401D}"/>
              </a:ext>
            </a:extLst>
          </p:cNvPr>
          <p:cNvSpPr txBox="1"/>
          <p:nvPr/>
        </p:nvSpPr>
        <p:spPr>
          <a:xfrm>
            <a:off x="661764" y="836712"/>
            <a:ext cx="8001000" cy="286232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just">
              <a:defRPr/>
            </a:pPr>
            <a:r>
              <a:rPr lang="en-US" sz="6000" b="1" dirty="0" err="1">
                <a:solidFill>
                  <a:srgbClr val="FF0000"/>
                </a:solidFill>
                <a:latin typeface="HP001 4H" panose="020B0603050302020204" pitchFamily="34" charset="-93"/>
                <a:cs typeface="Times New Roman" pitchFamily="18" charset="0"/>
              </a:rPr>
              <a:t>Chúng</a:t>
            </a:r>
            <a:r>
              <a:rPr lang="en-US" sz="6000" b="1" dirty="0">
                <a:solidFill>
                  <a:srgbClr val="FF0000"/>
                </a:solidFill>
                <a:latin typeface="HP001 4H" panose="020B0603050302020204" pitchFamily="34" charset="-93"/>
                <a:cs typeface="Times New Roman" pitchFamily="18" charset="0"/>
              </a:rPr>
              <a:t> ta </a:t>
            </a:r>
            <a:r>
              <a:rPr lang="en-US" sz="6000" b="1" dirty="0" err="1">
                <a:solidFill>
                  <a:srgbClr val="FF0000"/>
                </a:solidFill>
                <a:latin typeface="HP001 4H" panose="020B0603050302020204" pitchFamily="34" charset="-93"/>
                <a:cs typeface="Times New Roman" pitchFamily="18" charset="0"/>
              </a:rPr>
              <a:t>nên</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làm</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gì</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để</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có</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môi</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trường</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trong</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sạch</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mang</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lại</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nguồn</a:t>
            </a:r>
            <a:endParaRPr lang="en-US" sz="6000" b="1" dirty="0">
              <a:solidFill>
                <a:srgbClr val="FF0000"/>
              </a:solidFill>
              <a:latin typeface="HP001 4H" panose="020B0603050302020204" pitchFamily="34" charset="-93"/>
              <a:cs typeface="Times New Roman" pitchFamily="18" charset="0"/>
            </a:endParaRPr>
          </a:p>
        </p:txBody>
      </p:sp>
      <p:sp>
        <p:nvSpPr>
          <p:cNvPr id="5" name="TextBox 4">
            <a:extLst>
              <a:ext uri="{FF2B5EF4-FFF2-40B4-BE49-F238E27FC236}">
                <a16:creationId xmlns:a16="http://schemas.microsoft.com/office/drawing/2014/main" xmlns="" id="{95940B7A-B3BC-4A38-BB99-35CEEA2BD0B6}"/>
              </a:ext>
            </a:extLst>
          </p:cNvPr>
          <p:cNvSpPr txBox="1"/>
          <p:nvPr/>
        </p:nvSpPr>
        <p:spPr>
          <a:xfrm>
            <a:off x="5094312" y="3573016"/>
            <a:ext cx="3078088" cy="10156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en-US" sz="6000" b="1" dirty="0" err="1">
                <a:solidFill>
                  <a:srgbClr val="FF0000"/>
                </a:solidFill>
                <a:latin typeface="HP001 4H" panose="020B0603050302020204" pitchFamily="34" charset="-93"/>
                <a:cs typeface="Times New Roman" pitchFamily="18" charset="0"/>
              </a:rPr>
              <a:t>nước</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và</a:t>
            </a:r>
            <a:endParaRPr lang="en-US" sz="6000" b="1" dirty="0">
              <a:solidFill>
                <a:srgbClr val="FF0000"/>
              </a:solidFill>
              <a:latin typeface="HP001 4H" panose="020B0603050302020204" pitchFamily="34" charset="-93"/>
              <a:cs typeface="Times New Roman" pitchFamily="18" charset="0"/>
            </a:endParaRPr>
          </a:p>
        </p:txBody>
      </p:sp>
      <p:sp>
        <p:nvSpPr>
          <p:cNvPr id="6" name="TextBox 5">
            <a:extLst>
              <a:ext uri="{FF2B5EF4-FFF2-40B4-BE49-F238E27FC236}">
                <a16:creationId xmlns:a16="http://schemas.microsoft.com/office/drawing/2014/main" xmlns="" id="{02F4C0C4-1C52-494F-812B-2DBBD03D9F0C}"/>
              </a:ext>
            </a:extLst>
          </p:cNvPr>
          <p:cNvSpPr txBox="1"/>
          <p:nvPr/>
        </p:nvSpPr>
        <p:spPr>
          <a:xfrm>
            <a:off x="5004048" y="4514344"/>
            <a:ext cx="3078088" cy="193899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en-US" sz="6000" b="1" dirty="0" err="1">
                <a:solidFill>
                  <a:srgbClr val="FF0000"/>
                </a:solidFill>
                <a:latin typeface="HP001 4H" panose="020B0603050302020204" pitchFamily="34" charset="-93"/>
                <a:cs typeface="Times New Roman" pitchFamily="18" charset="0"/>
              </a:rPr>
              <a:t>thức</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ăn</a:t>
            </a:r>
            <a:r>
              <a:rPr lang="en-US" sz="6000" b="1" dirty="0">
                <a:solidFill>
                  <a:srgbClr val="FF0000"/>
                </a:solidFill>
                <a:latin typeface="HP001 4H" panose="020B0603050302020204" pitchFamily="34" charset="-93"/>
                <a:cs typeface="Times New Roman" pitchFamily="18" charset="0"/>
              </a:rPr>
              <a:t> </a:t>
            </a:r>
            <a:r>
              <a:rPr lang="en-US" sz="6000" b="1" dirty="0" err="1">
                <a:solidFill>
                  <a:srgbClr val="FF0000"/>
                </a:solidFill>
                <a:latin typeface="HP001 4H" panose="020B0603050302020204" pitchFamily="34" charset="-93"/>
                <a:cs typeface="Times New Roman" pitchFamily="18" charset="0"/>
              </a:rPr>
              <a:t>sạch</a:t>
            </a:r>
            <a:r>
              <a:rPr lang="en-US" sz="6000" b="1" dirty="0">
                <a:solidFill>
                  <a:srgbClr val="FF0000"/>
                </a:solidFill>
                <a:latin typeface="HP001 4H" panose="020B0603050302020204" pitchFamily="34" charset="-93"/>
                <a:cs typeface="Times New Roman" pitchFamily="18" charset="0"/>
              </a:rPr>
              <a:t>?</a:t>
            </a:r>
          </a:p>
        </p:txBody>
      </p:sp>
    </p:spTree>
    <p:extLst>
      <p:ext uri="{BB962C8B-B14F-4D97-AF65-F5344CB8AC3E}">
        <p14:creationId xmlns:p14="http://schemas.microsoft.com/office/powerpoint/2010/main" val="39613882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1A4CCD-CFBA-4504-8076-7870539DE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08" y="0"/>
            <a:ext cx="10044608" cy="6858000"/>
          </a:xfrm>
          <a:prstGeom prst="rect">
            <a:avLst/>
          </a:prstGeom>
        </p:spPr>
      </p:pic>
      <p:sp>
        <p:nvSpPr>
          <p:cNvPr id="4" name="TextBox 3">
            <a:extLst>
              <a:ext uri="{FF2B5EF4-FFF2-40B4-BE49-F238E27FC236}">
                <a16:creationId xmlns:a16="http://schemas.microsoft.com/office/drawing/2014/main" xmlns="" id="{4CAB7CD7-6FAF-4CBE-B738-813DD385E1F6}"/>
              </a:ext>
            </a:extLst>
          </p:cNvPr>
          <p:cNvSpPr txBox="1"/>
          <p:nvPr/>
        </p:nvSpPr>
        <p:spPr>
          <a:xfrm>
            <a:off x="2195736" y="27691"/>
            <a:ext cx="4464496" cy="12618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r">
              <a:defRPr/>
            </a:pPr>
            <a:endParaRPr lang="en-US" sz="1600" b="1" dirty="0">
              <a:solidFill>
                <a:schemeClr val="bg1"/>
              </a:solidFill>
              <a:latin typeface="HP001 4H" panose="020B0603050302020204" pitchFamily="34" charset="-93"/>
              <a:cs typeface="Times New Roman" panose="02020603050405020304" pitchFamily="18" charset="0"/>
            </a:endParaRPr>
          </a:p>
          <a:p>
            <a:pPr algn="r">
              <a:defRPr/>
            </a:pPr>
            <a:r>
              <a:rPr lang="en-US" sz="6000" b="1" dirty="0" err="1">
                <a:solidFill>
                  <a:schemeClr val="bg1"/>
                </a:solidFill>
                <a:latin typeface="HP001 4H" panose="020B0603050302020204" pitchFamily="34" charset="-93"/>
                <a:cs typeface="Times New Roman" panose="02020603050405020304" pitchFamily="18" charset="0"/>
              </a:rPr>
              <a:t>Kết</a:t>
            </a:r>
            <a:r>
              <a:rPr lang="en-US" sz="6000" b="1" dirty="0">
                <a:solidFill>
                  <a:schemeClr val="bg1"/>
                </a:solidFill>
                <a:latin typeface="HP001 4H" panose="020B0603050302020204" pitchFamily="34" charset="-93"/>
                <a:cs typeface="Times New Roman" panose="02020603050405020304" pitchFamily="18" charset="0"/>
              </a:rPr>
              <a:t> </a:t>
            </a:r>
            <a:r>
              <a:rPr lang="en-US" sz="6000" b="1" dirty="0" err="1">
                <a:solidFill>
                  <a:schemeClr val="bg1"/>
                </a:solidFill>
                <a:latin typeface="HP001 4H" panose="020B0603050302020204" pitchFamily="34" charset="-93"/>
                <a:cs typeface="Times New Roman" panose="02020603050405020304" pitchFamily="18" charset="0"/>
              </a:rPr>
              <a:t>luận</a:t>
            </a:r>
            <a:r>
              <a:rPr lang="en-US" sz="6000" b="1" dirty="0">
                <a:solidFill>
                  <a:schemeClr val="bg1"/>
                </a:solidFill>
                <a:latin typeface="HP001 4H" panose="020B0603050302020204" pitchFamily="34" charset="-93"/>
                <a:cs typeface="Times New Roman" panose="02020603050405020304" pitchFamily="18" charset="0"/>
              </a:rPr>
              <a:t>:</a:t>
            </a:r>
          </a:p>
        </p:txBody>
      </p:sp>
      <p:sp>
        <p:nvSpPr>
          <p:cNvPr id="5" name="TextBox 4">
            <a:extLst>
              <a:ext uri="{FF2B5EF4-FFF2-40B4-BE49-F238E27FC236}">
                <a16:creationId xmlns:a16="http://schemas.microsoft.com/office/drawing/2014/main" xmlns="" id="{9DDE409F-621C-4D3A-83EF-D443DE006FA2}"/>
              </a:ext>
            </a:extLst>
          </p:cNvPr>
          <p:cNvSpPr txBox="1"/>
          <p:nvPr/>
        </p:nvSpPr>
        <p:spPr>
          <a:xfrm>
            <a:off x="1008112" y="1017310"/>
            <a:ext cx="8100392" cy="55092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4400" b="1" dirty="0" err="1">
                <a:solidFill>
                  <a:schemeClr val="bg1"/>
                </a:solidFill>
                <a:latin typeface="HP001 4H" panose="020B0603050302020204" pitchFamily="34" charset="-93"/>
                <a:cs typeface="Times New Roman" panose="02020603050405020304" pitchFamily="18" charset="0"/>
              </a:rPr>
              <a:t>Trứng</a:t>
            </a:r>
            <a:r>
              <a:rPr lang="en-US" sz="4400" b="1" dirty="0">
                <a:solidFill>
                  <a:schemeClr val="bg1"/>
                </a:solidFill>
                <a:latin typeface="HP001 4H" panose="020B0603050302020204" pitchFamily="34" charset="-93"/>
                <a:cs typeface="Times New Roman" panose="02020603050405020304" pitchFamily="18" charset="0"/>
              </a:rPr>
              <a:t> </a:t>
            </a:r>
            <a:r>
              <a:rPr lang="en-US" sz="4400" b="1" dirty="0" err="1">
                <a:solidFill>
                  <a:schemeClr val="bg1"/>
                </a:solidFill>
                <a:latin typeface="HP001 4H" panose="020B0603050302020204" pitchFamily="34" charset="-93"/>
                <a:cs typeface="Times New Roman" panose="02020603050405020304" pitchFamily="18" charset="0"/>
              </a:rPr>
              <a:t>giun</a:t>
            </a:r>
            <a:r>
              <a:rPr lang="en-US" sz="4400" b="1" dirty="0">
                <a:solidFill>
                  <a:schemeClr val="bg1"/>
                </a:solidFill>
                <a:latin typeface="HP001 4H" panose="020B0603050302020204" pitchFamily="34" charset="-93"/>
                <a:cs typeface="Times New Roman" panose="02020603050405020304" pitchFamily="18" charset="0"/>
              </a:rPr>
              <a:t> </a:t>
            </a:r>
            <a:r>
              <a:rPr lang="en-US" sz="4400" b="1" dirty="0" err="1">
                <a:solidFill>
                  <a:schemeClr val="bg1"/>
                </a:solidFill>
                <a:latin typeface="HP001 4H" panose="020B0603050302020204" pitchFamily="34" charset="-93"/>
                <a:cs typeface="Times New Roman" panose="02020603050405020304" pitchFamily="18" charset="0"/>
              </a:rPr>
              <a:t>có</a:t>
            </a:r>
            <a:r>
              <a:rPr lang="en-US" sz="4400" b="1" dirty="0">
                <a:solidFill>
                  <a:schemeClr val="bg1"/>
                </a:solidFill>
                <a:latin typeface="HP001 4H" panose="020B0603050302020204" pitchFamily="34" charset="-93"/>
                <a:cs typeface="Times New Roman" panose="02020603050405020304" pitchFamily="18" charset="0"/>
              </a:rPr>
              <a:t> </a:t>
            </a:r>
            <a:r>
              <a:rPr lang="en-US" sz="4400" b="1" dirty="0" err="1">
                <a:solidFill>
                  <a:schemeClr val="bg1"/>
                </a:solidFill>
                <a:latin typeface="HP001 4H" panose="020B0603050302020204" pitchFamily="34" charset="-93"/>
                <a:cs typeface="Times New Roman" panose="02020603050405020304" pitchFamily="18" charset="0"/>
              </a:rPr>
              <a:t>nhiều</a:t>
            </a:r>
            <a:r>
              <a:rPr lang="en-US" sz="4400" b="1" dirty="0">
                <a:solidFill>
                  <a:schemeClr val="bg1"/>
                </a:solidFill>
                <a:latin typeface="HP001 4H" panose="020B0603050302020204" pitchFamily="34" charset="-93"/>
                <a:cs typeface="Times New Roman" panose="02020603050405020304" pitchFamily="18" charset="0"/>
              </a:rPr>
              <a:t> ở </a:t>
            </a:r>
            <a:r>
              <a:rPr lang="en-US" sz="4400" b="1" dirty="0" err="1">
                <a:solidFill>
                  <a:schemeClr val="bg1"/>
                </a:solidFill>
                <a:latin typeface="HP001 4H" panose="020B0603050302020204" pitchFamily="34" charset="-93"/>
                <a:cs typeface="Times New Roman" panose="02020603050405020304" pitchFamily="18" charset="0"/>
              </a:rPr>
              <a:t>phân</a:t>
            </a:r>
            <a:r>
              <a:rPr lang="en-US" sz="4400" b="1" dirty="0">
                <a:solidFill>
                  <a:schemeClr val="bg1"/>
                </a:solidFill>
                <a:latin typeface="HP001 4H" panose="020B0603050302020204" pitchFamily="34" charset="-93"/>
                <a:cs typeface="Times New Roman" panose="02020603050405020304" pitchFamily="18" charset="0"/>
              </a:rPr>
              <a:t> ng</a:t>
            </a:r>
            <a:r>
              <a:rPr lang="vi-VN" sz="4400" b="1" dirty="0">
                <a:solidFill>
                  <a:schemeClr val="bg1"/>
                </a:solidFill>
                <a:latin typeface="HP001 4H" panose="020B0603050302020204" pitchFamily="34" charset="-93"/>
                <a:cs typeface="Times New Roman" panose="02020603050405020304" pitchFamily="18" charset="0"/>
              </a:rPr>
              <a:t>ười. Nếu đi đại tiện không đúng chỗ hoặc hố xí không hợp vệ sinh, trứng giun có thể xâm nhập vào nguồn nước, vào đất hoặc theo ruồi nhặng bay khắp nơi, đậu vào thức ăn, làm người bị nhiễm giun.</a:t>
            </a:r>
            <a:endParaRPr lang="en-US" sz="4400" b="1" dirty="0">
              <a:solidFill>
                <a:schemeClr val="bg1"/>
              </a:solidFill>
              <a:latin typeface="HP001 4H"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2875408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B641C10-4D40-41E6-A97C-7758CC963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86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xmlns="" id="{3ED2BC45-5FCB-44A0-A5E4-F384CA953B56}"/>
              </a:ext>
            </a:extLst>
          </p:cNvPr>
          <p:cNvGrpSpPr>
            <a:grpSpLocks/>
          </p:cNvGrpSpPr>
          <p:nvPr/>
        </p:nvGrpSpPr>
        <p:grpSpPr bwMode="auto">
          <a:xfrm>
            <a:off x="76200" y="0"/>
            <a:ext cx="8991600" cy="6796088"/>
            <a:chOff x="48" y="0"/>
            <a:chExt cx="5664" cy="4281"/>
          </a:xfrm>
        </p:grpSpPr>
        <p:sp>
          <p:nvSpPr>
            <p:cNvPr id="4" name="Line 4">
              <a:extLst>
                <a:ext uri="{FF2B5EF4-FFF2-40B4-BE49-F238E27FC236}">
                  <a16:creationId xmlns:a16="http://schemas.microsoft.com/office/drawing/2014/main" xmlns="" id="{B854B3D2-2940-445A-B3CF-073C52E79F6F}"/>
                </a:ext>
              </a:extLst>
            </p:cNvPr>
            <p:cNvSpPr>
              <a:spLocks noChangeShapeType="1"/>
            </p:cNvSpPr>
            <p:nvPr/>
          </p:nvSpPr>
          <p:spPr bwMode="auto">
            <a:xfrm>
              <a:off x="288" y="96"/>
              <a:ext cx="5088"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5" name="Picture 5" descr="Bellcoll">
              <a:extLst>
                <a:ext uri="{FF2B5EF4-FFF2-40B4-BE49-F238E27FC236}">
                  <a16:creationId xmlns:a16="http://schemas.microsoft.com/office/drawing/2014/main" xmlns="" id="{17935C38-F2C4-40FA-97E7-EF7613604E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9160">
              <a:off x="48" y="0"/>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ellcoll">
              <a:extLst>
                <a:ext uri="{FF2B5EF4-FFF2-40B4-BE49-F238E27FC236}">
                  <a16:creationId xmlns:a16="http://schemas.microsoft.com/office/drawing/2014/main" xmlns="" id="{D086599E-1296-4038-9B8A-8BA0E326E7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60120">
              <a:off x="5337" y="6"/>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a:extLst>
                <a:ext uri="{FF2B5EF4-FFF2-40B4-BE49-F238E27FC236}">
                  <a16:creationId xmlns:a16="http://schemas.microsoft.com/office/drawing/2014/main" xmlns="" id="{8836BC67-9F9F-4C70-8D4A-D8AD9226185E}"/>
                </a:ext>
              </a:extLst>
            </p:cNvPr>
            <p:cNvSpPr>
              <a:spLocks noChangeShapeType="1"/>
            </p:cNvSpPr>
            <p:nvPr/>
          </p:nvSpPr>
          <p:spPr bwMode="auto">
            <a:xfrm>
              <a:off x="96"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8" name="Line 8">
              <a:extLst>
                <a:ext uri="{FF2B5EF4-FFF2-40B4-BE49-F238E27FC236}">
                  <a16:creationId xmlns:a16="http://schemas.microsoft.com/office/drawing/2014/main" xmlns="" id="{76CEF0A4-420F-418A-8D9E-C9836BCFA252}"/>
                </a:ext>
              </a:extLst>
            </p:cNvPr>
            <p:cNvSpPr>
              <a:spLocks noChangeShapeType="1"/>
            </p:cNvSpPr>
            <p:nvPr/>
          </p:nvSpPr>
          <p:spPr bwMode="auto">
            <a:xfrm>
              <a:off x="5664"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9" name="Freeform 9">
              <a:extLst>
                <a:ext uri="{FF2B5EF4-FFF2-40B4-BE49-F238E27FC236}">
                  <a16:creationId xmlns:a16="http://schemas.microsoft.com/office/drawing/2014/main" xmlns="" id="{2E9C0D58-54A7-4B43-ADC5-F18EC5632677}"/>
                </a:ext>
              </a:extLst>
            </p:cNvPr>
            <p:cNvSpPr>
              <a:spLocks noEditPoints="1"/>
            </p:cNvSpPr>
            <p:nvPr/>
          </p:nvSpPr>
          <p:spPr bwMode="auto">
            <a:xfrm flipH="1" flipV="1">
              <a:off x="48" y="3831"/>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0" name="Freeform 10">
              <a:extLst>
                <a:ext uri="{FF2B5EF4-FFF2-40B4-BE49-F238E27FC236}">
                  <a16:creationId xmlns:a16="http://schemas.microsoft.com/office/drawing/2014/main" xmlns="" id="{F219CD39-60C9-47D8-9174-80DE1A6EFAA6}"/>
                </a:ext>
              </a:extLst>
            </p:cNvPr>
            <p:cNvSpPr>
              <a:spLocks noEditPoints="1"/>
            </p:cNvSpPr>
            <p:nvPr/>
          </p:nvSpPr>
          <p:spPr bwMode="auto">
            <a:xfrm flipV="1">
              <a:off x="5280" y="3840"/>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1" name="Line 11">
              <a:extLst>
                <a:ext uri="{FF2B5EF4-FFF2-40B4-BE49-F238E27FC236}">
                  <a16:creationId xmlns:a16="http://schemas.microsoft.com/office/drawing/2014/main" xmlns="" id="{5077BC84-27EF-4CEE-A809-BA9C9C068905}"/>
                </a:ext>
              </a:extLst>
            </p:cNvPr>
            <p:cNvSpPr>
              <a:spLocks noChangeShapeType="1"/>
            </p:cNvSpPr>
            <p:nvPr/>
          </p:nvSpPr>
          <p:spPr bwMode="auto">
            <a:xfrm>
              <a:off x="528" y="4224"/>
              <a:ext cx="4704"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2" name="Line 12">
              <a:extLst>
                <a:ext uri="{FF2B5EF4-FFF2-40B4-BE49-F238E27FC236}">
                  <a16:creationId xmlns:a16="http://schemas.microsoft.com/office/drawing/2014/main" xmlns="" id="{0F6E86E5-4500-480D-BE86-70097BD87D1D}"/>
                </a:ext>
              </a:extLst>
            </p:cNvPr>
            <p:cNvSpPr>
              <a:spLocks noChangeShapeType="1"/>
            </p:cNvSpPr>
            <p:nvPr/>
          </p:nvSpPr>
          <p:spPr bwMode="auto">
            <a:xfrm>
              <a:off x="96"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 name="Line 13">
              <a:extLst>
                <a:ext uri="{FF2B5EF4-FFF2-40B4-BE49-F238E27FC236}">
                  <a16:creationId xmlns:a16="http://schemas.microsoft.com/office/drawing/2014/main" xmlns="" id="{CBDBE403-5635-4997-95CA-AA26A8C25859}"/>
                </a:ext>
              </a:extLst>
            </p:cNvPr>
            <p:cNvSpPr>
              <a:spLocks noChangeShapeType="1"/>
            </p:cNvSpPr>
            <p:nvPr/>
          </p:nvSpPr>
          <p:spPr bwMode="auto">
            <a:xfrm>
              <a:off x="5664"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4" name="TextBox 13">
            <a:extLst>
              <a:ext uri="{FF2B5EF4-FFF2-40B4-BE49-F238E27FC236}">
                <a16:creationId xmlns:a16="http://schemas.microsoft.com/office/drawing/2014/main" xmlns="" id="{310BCAC5-1AEE-40C6-8737-0EAFA57DC845}"/>
              </a:ext>
            </a:extLst>
          </p:cNvPr>
          <p:cNvSpPr txBox="1"/>
          <p:nvPr/>
        </p:nvSpPr>
        <p:spPr>
          <a:xfrm>
            <a:off x="0" y="872361"/>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6" name="Rectangle: Rounded Corners 15">
            <a:extLst>
              <a:ext uri="{FF2B5EF4-FFF2-40B4-BE49-F238E27FC236}">
                <a16:creationId xmlns:a16="http://schemas.microsoft.com/office/drawing/2014/main" xmlns="" id="{85FC0889-6144-49AE-92AA-5CFC1F6DCD06}"/>
              </a:ext>
            </a:extLst>
          </p:cNvPr>
          <p:cNvSpPr/>
          <p:nvPr/>
        </p:nvSpPr>
        <p:spPr>
          <a:xfrm>
            <a:off x="1" y="1461269"/>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7" name="TextBox 16">
            <a:extLst>
              <a:ext uri="{FF2B5EF4-FFF2-40B4-BE49-F238E27FC236}">
                <a16:creationId xmlns:a16="http://schemas.microsoft.com/office/drawing/2014/main" xmlns="" id="{D4371C88-DEA1-4D75-A56F-9DF168EB352D}"/>
              </a:ext>
            </a:extLst>
          </p:cNvPr>
          <p:cNvSpPr txBox="1"/>
          <p:nvPr/>
        </p:nvSpPr>
        <p:spPr>
          <a:xfrm>
            <a:off x="243585" y="3823119"/>
            <a:ext cx="8525880"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4400" b="1" dirty="0">
                <a:solidFill>
                  <a:schemeClr val="tx1"/>
                </a:solidFill>
                <a:latin typeface="HP001 4H" panose="020B0603050302020204" pitchFamily="34" charset="-93"/>
                <a:cs typeface="Times New Roman" pitchFamily="18" charset="0"/>
                <a:hlinkClick r:id="rId5" action="ppaction://hlinksldjump"/>
              </a:rPr>
              <a:t>1. </a:t>
            </a:r>
            <a:r>
              <a:rPr lang="en-US" sz="4400" b="1" dirty="0" err="1">
                <a:solidFill>
                  <a:schemeClr val="tx1"/>
                </a:solidFill>
                <a:latin typeface="HP001 4H" panose="020B0603050302020204" pitchFamily="34" charset="-93"/>
                <a:cs typeface="Times New Roman" pitchFamily="18" charset="0"/>
                <a:hlinkClick r:id="rId5" action="ppaction://hlinksldjump"/>
              </a:rPr>
              <a:t>Nguyên</a:t>
            </a:r>
            <a:r>
              <a:rPr lang="en-US" sz="4400" b="1" dirty="0">
                <a:solidFill>
                  <a:schemeClr val="tx1"/>
                </a:solidFill>
                <a:latin typeface="HP001 4H" panose="020B0603050302020204" pitchFamily="34" charset="-93"/>
                <a:cs typeface="Times New Roman" pitchFamily="18" charset="0"/>
                <a:hlinkClick r:id="rId5" action="ppaction://hlinksldjump"/>
              </a:rPr>
              <a:t> </a:t>
            </a:r>
            <a:r>
              <a:rPr lang="en-US" sz="4400" b="1" dirty="0" err="1">
                <a:solidFill>
                  <a:schemeClr val="tx1"/>
                </a:solidFill>
                <a:latin typeface="HP001 4H" panose="020B0603050302020204" pitchFamily="34" charset="-93"/>
                <a:cs typeface="Times New Roman" pitchFamily="18" charset="0"/>
                <a:hlinkClick r:id="rId5" action="ppaction://hlinksldjump"/>
              </a:rPr>
              <a:t>nhân</a:t>
            </a:r>
            <a:r>
              <a:rPr lang="en-US" sz="4400" b="1" dirty="0">
                <a:solidFill>
                  <a:schemeClr val="tx1"/>
                </a:solidFill>
                <a:latin typeface="HP001 4H" panose="020B0603050302020204" pitchFamily="34" charset="-93"/>
                <a:cs typeface="Times New Roman" pitchFamily="18" charset="0"/>
                <a:hlinkClick r:id="rId5" action="ppaction://hlinksldjump"/>
              </a:rPr>
              <a:t> </a:t>
            </a:r>
            <a:r>
              <a:rPr lang="en-US" sz="4400" b="1" dirty="0" err="1">
                <a:solidFill>
                  <a:schemeClr val="tx1"/>
                </a:solidFill>
                <a:latin typeface="HP001 4H" panose="020B0603050302020204" pitchFamily="34" charset="-93"/>
                <a:cs typeface="Times New Roman" pitchFamily="18" charset="0"/>
                <a:hlinkClick r:id="rId5" action="ppaction://hlinksldjump"/>
              </a:rPr>
              <a:t>gây</a:t>
            </a:r>
            <a:r>
              <a:rPr lang="en-US" sz="4400" b="1" dirty="0">
                <a:solidFill>
                  <a:schemeClr val="tx1"/>
                </a:solidFill>
                <a:latin typeface="HP001 4H" panose="020B0603050302020204" pitchFamily="34" charset="-93"/>
                <a:cs typeface="Times New Roman" pitchFamily="18" charset="0"/>
                <a:hlinkClick r:id="rId5" action="ppaction://hlinksldjump"/>
              </a:rPr>
              <a:t> ra </a:t>
            </a:r>
            <a:r>
              <a:rPr lang="en-US" sz="4400" b="1" dirty="0" err="1">
                <a:solidFill>
                  <a:schemeClr val="tx1"/>
                </a:solidFill>
                <a:latin typeface="HP001 4H" panose="020B0603050302020204" pitchFamily="34" charset="-93"/>
                <a:cs typeface="Times New Roman" pitchFamily="18" charset="0"/>
                <a:hlinkClick r:id="rId5" action="ppaction://hlinksldjump"/>
              </a:rPr>
              <a:t>bệnh</a:t>
            </a:r>
            <a:r>
              <a:rPr lang="en-US" sz="4400" b="1" dirty="0">
                <a:solidFill>
                  <a:schemeClr val="tx1"/>
                </a:solidFill>
                <a:latin typeface="HP001 4H" panose="020B0603050302020204" pitchFamily="34" charset="-93"/>
                <a:cs typeface="Times New Roman" pitchFamily="18" charset="0"/>
                <a:hlinkClick r:id="rId5" action="ppaction://hlinksldjump"/>
              </a:rPr>
              <a:t> </a:t>
            </a:r>
            <a:r>
              <a:rPr lang="en-US" sz="4400" b="1" dirty="0" err="1">
                <a:solidFill>
                  <a:schemeClr val="tx1"/>
                </a:solidFill>
                <a:latin typeface="HP001 4H" panose="020B0603050302020204" pitchFamily="34" charset="-93"/>
                <a:cs typeface="Times New Roman" pitchFamily="18" charset="0"/>
                <a:hlinkClick r:id="rId5" action="ppaction://hlinksldjump"/>
              </a:rPr>
              <a:t>giun</a:t>
            </a:r>
            <a:r>
              <a:rPr lang="en-US" sz="4400" b="1" dirty="0">
                <a:solidFill>
                  <a:schemeClr val="tx1"/>
                </a:solidFill>
                <a:latin typeface="HP001 4H" panose="020B0603050302020204" pitchFamily="34" charset="-93"/>
                <a:cs typeface="Times New Roman" pitchFamily="18" charset="0"/>
                <a:hlinkClick r:id="rId5" action="ppaction://hlinksldjump"/>
              </a:rPr>
              <a:t>: </a:t>
            </a:r>
            <a:endParaRPr lang="en-US" sz="4400" b="1" dirty="0">
              <a:solidFill>
                <a:schemeClr val="tx1"/>
              </a:solidFill>
              <a:latin typeface="HP001 4H" panose="020B0603050302020204" pitchFamily="34" charset="-93"/>
              <a:cs typeface="Times New Roman" pitchFamily="18" charset="0"/>
            </a:endParaRPr>
          </a:p>
        </p:txBody>
      </p:sp>
      <p:sp>
        <p:nvSpPr>
          <p:cNvPr id="18" name="Text Box 52">
            <a:extLst>
              <a:ext uri="{FF2B5EF4-FFF2-40B4-BE49-F238E27FC236}">
                <a16:creationId xmlns:a16="http://schemas.microsoft.com/office/drawing/2014/main" xmlns="" id="{26F161EF-EF69-4067-AB27-7BAB6D0AD744}"/>
              </a:ext>
            </a:extLst>
          </p:cNvPr>
          <p:cNvSpPr txBox="1">
            <a:spLocks noChangeArrowheads="1"/>
          </p:cNvSpPr>
          <p:nvPr/>
        </p:nvSpPr>
        <p:spPr bwMode="auto">
          <a:xfrm>
            <a:off x="1218456" y="2598003"/>
            <a:ext cx="655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b="1"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Giải</a:t>
            </a:r>
            <a:r>
              <a:rPr lang="en-US" altLang="vi-VN" sz="4800" b="1" u="sng"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quyết</a:t>
            </a:r>
            <a:r>
              <a:rPr lang="en-US" altLang="vi-VN" sz="4800" b="1" u="sng"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vấn</a:t>
            </a:r>
            <a:r>
              <a:rPr lang="en-US" altLang="vi-VN" sz="4800" b="1" u="sng" dirty="0">
                <a:solidFill>
                  <a:srgbClr val="0000FF"/>
                </a:solidFill>
                <a:latin typeface="HP001 4H" panose="020B0603050302020204" pitchFamily="34" charset="-93"/>
                <a:cs typeface="Times New Roman" panose="02020603050405020304" pitchFamily="18" charset="0"/>
              </a:rPr>
              <a:t> </a:t>
            </a:r>
            <a:r>
              <a:rPr lang="en-US" altLang="vi-VN" sz="4800" b="1" u="sng" dirty="0" err="1">
                <a:solidFill>
                  <a:srgbClr val="0000FF"/>
                </a:solidFill>
                <a:latin typeface="HP001 4H" panose="020B0603050302020204" pitchFamily="34" charset="-93"/>
                <a:cs typeface="Times New Roman" panose="02020603050405020304" pitchFamily="18" charset="0"/>
              </a:rPr>
              <a:t>đề</a:t>
            </a:r>
            <a:r>
              <a:rPr lang="en-US" altLang="vi-VN" sz="4800" b="1" u="sng" dirty="0">
                <a:solidFill>
                  <a:srgbClr val="0000FF"/>
                </a:solidFill>
                <a:latin typeface="HP001 4H" panose="020B0603050302020204" pitchFamily="34" charset="-93"/>
                <a:cs typeface="Times New Roman" panose="02020603050405020304" pitchFamily="18" charset="0"/>
              </a:rPr>
              <a:t>:</a:t>
            </a:r>
          </a:p>
        </p:txBody>
      </p:sp>
      <p:sp>
        <p:nvSpPr>
          <p:cNvPr id="19" name="TextBox 18">
            <a:extLst>
              <a:ext uri="{FF2B5EF4-FFF2-40B4-BE49-F238E27FC236}">
                <a16:creationId xmlns:a16="http://schemas.microsoft.com/office/drawing/2014/main" xmlns="" id="{293A7056-D60E-4BE7-9648-A98A26F9B36C}"/>
              </a:ext>
            </a:extLst>
          </p:cNvPr>
          <p:cNvSpPr txBox="1"/>
          <p:nvPr/>
        </p:nvSpPr>
        <p:spPr>
          <a:xfrm>
            <a:off x="222584" y="5395863"/>
            <a:ext cx="852588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4400" b="1" dirty="0">
                <a:solidFill>
                  <a:schemeClr val="tx1"/>
                </a:solidFill>
                <a:latin typeface="HP001 4H" panose="020B0603050302020204" pitchFamily="34" charset="-93"/>
                <a:cs typeface="Times New Roman" pitchFamily="18" charset="0"/>
              </a:rPr>
              <a:t>2. </a:t>
            </a:r>
            <a:r>
              <a:rPr lang="en-US" sz="4400" b="1" dirty="0" err="1">
                <a:solidFill>
                  <a:schemeClr val="tx1"/>
                </a:solidFill>
                <a:latin typeface="HP001 4H" panose="020B0603050302020204" pitchFamily="34" charset="-93"/>
                <a:cs typeface="Times New Roman" pitchFamily="18" charset="0"/>
              </a:rPr>
              <a:t>Cách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phòng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tránh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bệnh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giun</a:t>
            </a:r>
            <a:r>
              <a:rPr lang="en-US" sz="4400" b="1" dirty="0">
                <a:solidFill>
                  <a:schemeClr val="tx1"/>
                </a:solidFill>
                <a:latin typeface="HP001 4H" panose="020B0603050302020204" pitchFamily="34" charset="-93"/>
                <a:cs typeface="Times New Roman" pitchFamily="18" charset="0"/>
              </a:rPr>
              <a:t>: </a:t>
            </a:r>
          </a:p>
        </p:txBody>
      </p:sp>
    </p:spTree>
    <p:extLst>
      <p:ext uri="{BB962C8B-B14F-4D97-AF65-F5344CB8AC3E}">
        <p14:creationId xmlns:p14="http://schemas.microsoft.com/office/powerpoint/2010/main" val="41416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7821488"/>
          </a:xfrm>
          <a:prstGeom prst="rect">
            <a:avLst/>
          </a:prstGeom>
        </p:spPr>
      </p:pic>
      <p:sp>
        <p:nvSpPr>
          <p:cNvPr id="2" name="TextBox 1"/>
          <p:cNvSpPr txBox="1"/>
          <p:nvPr/>
        </p:nvSpPr>
        <p:spPr>
          <a:xfrm>
            <a:off x="323528" y="212447"/>
            <a:ext cx="7920880" cy="1446550"/>
          </a:xfrm>
          <a:prstGeom prst="rect">
            <a:avLst/>
          </a:prstGeom>
          <a:noFill/>
        </p:spPr>
        <p:txBody>
          <a:bodyPr wrap="square" rtlCol="0">
            <a:spAutoFit/>
          </a:bodyPr>
          <a:lstStyle/>
          <a:p>
            <a:pPr algn="just"/>
            <a:r>
              <a:rPr lang="en-US" sz="4400" b="1" u="sng" dirty="0">
                <a:solidFill>
                  <a:srgbClr val="0070C0"/>
                </a:solidFill>
                <a:latin typeface="HP001 5H" panose="020B0603050302020204" pitchFamily="34" charset="0"/>
                <a:cs typeface="HP001 5H" panose="020B0603050302020204" pitchFamily="34" charset="0"/>
              </a:rPr>
              <a:t>Câu 1:</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Để</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ăn</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sạch</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bạn</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phải</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làm</a:t>
            </a:r>
            <a:r>
              <a:rPr lang="en-US" sz="4400" b="1" dirty="0">
                <a:solidFill>
                  <a:srgbClr val="0070C0"/>
                </a:solidFill>
                <a:latin typeface="HP001 5H" panose="020B0603050302020204" pitchFamily="34" charset="0"/>
                <a:cs typeface="HP001 5H" panose="020B0603050302020204" pitchFamily="34" charset="0"/>
              </a:rPr>
              <a:t> </a:t>
            </a:r>
            <a:r>
              <a:rPr lang="en-US" sz="4400" b="1" dirty="0" err="1">
                <a:solidFill>
                  <a:srgbClr val="0070C0"/>
                </a:solidFill>
                <a:latin typeface="HP001 5H" panose="020B0603050302020204" pitchFamily="34" charset="0"/>
                <a:cs typeface="HP001 5H" panose="020B0603050302020204" pitchFamily="34" charset="0"/>
              </a:rPr>
              <a:t>gì</a:t>
            </a:r>
            <a:r>
              <a:rPr lang="en-US" sz="4400" b="1" dirty="0">
                <a:solidFill>
                  <a:srgbClr val="0070C0"/>
                </a:solidFill>
                <a:latin typeface="HP001 5H" panose="020B0603050302020204" pitchFamily="34" charset="0"/>
                <a:cs typeface="HP001 5H" panose="020B0603050302020204" pitchFamily="34" charset="0"/>
              </a:rPr>
              <a:t>?</a:t>
            </a:r>
          </a:p>
        </p:txBody>
      </p:sp>
      <p:sp>
        <p:nvSpPr>
          <p:cNvPr id="4" name="TextBox 3"/>
          <p:cNvSpPr txBox="1"/>
          <p:nvPr/>
        </p:nvSpPr>
        <p:spPr>
          <a:xfrm>
            <a:off x="179512" y="1700808"/>
            <a:ext cx="7416824" cy="1323439"/>
          </a:xfrm>
          <a:prstGeom prst="rect">
            <a:avLst/>
          </a:prstGeom>
          <a:noFill/>
        </p:spPr>
        <p:txBody>
          <a:bodyPr wrap="square" rtlCol="0">
            <a:spAutoFit/>
          </a:bodyPr>
          <a:lstStyle/>
          <a:p>
            <a:pPr algn="just"/>
            <a:r>
              <a:rPr lang="en-US" sz="4000" b="1" dirty="0">
                <a:latin typeface="HP001 5H" panose="020B0603050302020204" pitchFamily="34" charset="0"/>
                <a:cs typeface="HP001 5H" panose="020B0603050302020204" pitchFamily="34" charset="0"/>
              </a:rPr>
              <a:t>a. </a:t>
            </a:r>
            <a:r>
              <a:rPr lang="en-US" sz="4000" b="1" dirty="0" err="1">
                <a:latin typeface="HP001 5H" panose="020B0603050302020204" pitchFamily="34" charset="0"/>
                <a:cs typeface="HP001 5H" panose="020B0603050302020204" pitchFamily="34" charset="0"/>
              </a:rPr>
              <a:t>Rửa</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sạch</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tay</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rửa</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sạch</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rau</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quả</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và</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gọt</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vỏ</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trước</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khi</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ăn</a:t>
            </a:r>
            <a:r>
              <a:rPr lang="en-US" sz="4000" b="1" dirty="0">
                <a:latin typeface="HP001 5H" panose="020B0603050302020204" pitchFamily="34" charset="0"/>
                <a:cs typeface="HP001 5H" panose="020B0603050302020204" pitchFamily="34" charset="0"/>
              </a:rPr>
              <a:t>.</a:t>
            </a:r>
          </a:p>
        </p:txBody>
      </p:sp>
      <p:sp>
        <p:nvSpPr>
          <p:cNvPr id="6" name="TextBox 5"/>
          <p:cNvSpPr txBox="1"/>
          <p:nvPr/>
        </p:nvSpPr>
        <p:spPr>
          <a:xfrm>
            <a:off x="179512" y="3356992"/>
            <a:ext cx="7193047" cy="1323439"/>
          </a:xfrm>
          <a:prstGeom prst="rect">
            <a:avLst/>
          </a:prstGeom>
          <a:noFill/>
        </p:spPr>
        <p:txBody>
          <a:bodyPr wrap="square" rtlCol="0">
            <a:spAutoFit/>
          </a:bodyPr>
          <a:lstStyle/>
          <a:p>
            <a:pPr lvl="0" algn="just"/>
            <a:r>
              <a:rPr lang="en-US" sz="4000" b="1" dirty="0">
                <a:latin typeface="HP001 5H" panose="020B0603050302020204" pitchFamily="34" charset="0"/>
                <a:cs typeface="HP001 5H" panose="020B0603050302020204" pitchFamily="34" charset="0"/>
              </a:rPr>
              <a:t>b. </a:t>
            </a:r>
            <a:r>
              <a:rPr lang="en-US" sz="4000" b="1" dirty="0" err="1">
                <a:latin typeface="HP001 5H" panose="020B0603050302020204" pitchFamily="34" charset="0"/>
                <a:cs typeface="HP001 5H" panose="020B0603050302020204" pitchFamily="34" charset="0"/>
              </a:rPr>
              <a:t>Đậy</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thức</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ăn</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không</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để</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ruồi</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đậu</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lên</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thức</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ăn</a:t>
            </a:r>
            <a:r>
              <a:rPr lang="en-US" sz="4000" b="1" dirty="0">
                <a:latin typeface="HP001 5H" panose="020B0603050302020204" pitchFamily="34" charset="0"/>
                <a:cs typeface="HP001 5H" panose="020B0603050302020204" pitchFamily="34" charset="0"/>
              </a:rPr>
              <a:t>.</a:t>
            </a:r>
          </a:p>
        </p:txBody>
      </p:sp>
      <p:sp>
        <p:nvSpPr>
          <p:cNvPr id="8" name="TextBox 7">
            <a:extLst>
              <a:ext uri="{FF2B5EF4-FFF2-40B4-BE49-F238E27FC236}">
                <a16:creationId xmlns:a16="http://schemas.microsoft.com/office/drawing/2014/main" xmlns="" id="{4B5D566A-7771-417A-B17C-79766915C6EF}"/>
              </a:ext>
            </a:extLst>
          </p:cNvPr>
          <p:cNvSpPr txBox="1"/>
          <p:nvPr/>
        </p:nvSpPr>
        <p:spPr>
          <a:xfrm>
            <a:off x="475297" y="5013176"/>
            <a:ext cx="7193047" cy="707886"/>
          </a:xfrm>
          <a:prstGeom prst="rect">
            <a:avLst/>
          </a:prstGeom>
          <a:noFill/>
        </p:spPr>
        <p:txBody>
          <a:bodyPr wrap="square" rtlCol="0">
            <a:spAutoFit/>
          </a:bodyPr>
          <a:lstStyle/>
          <a:p>
            <a:pPr lvl="0" algn="just"/>
            <a:r>
              <a:rPr lang="en-US" sz="4000" b="1" dirty="0">
                <a:latin typeface="HP001 5H" panose="020B0603050302020204" pitchFamily="34" charset="0"/>
                <a:cs typeface="HP001 5H" panose="020B0603050302020204" pitchFamily="34" charset="0"/>
              </a:rPr>
              <a:t>c. </a:t>
            </a:r>
            <a:r>
              <a:rPr lang="en-US" sz="4000" b="1" dirty="0" err="1">
                <a:latin typeface="HP001 5H" panose="020B0603050302020204" pitchFamily="34" charset="0"/>
                <a:cs typeface="HP001 5H" panose="020B0603050302020204" pitchFamily="34" charset="0"/>
              </a:rPr>
              <a:t>Cả</a:t>
            </a:r>
            <a:r>
              <a:rPr lang="en-US" sz="4000" b="1" dirty="0">
                <a:latin typeface="HP001 5H" panose="020B0603050302020204" pitchFamily="34" charset="0"/>
                <a:cs typeface="HP001 5H" panose="020B0603050302020204" pitchFamily="34" charset="0"/>
              </a:rPr>
              <a:t> a, b </a:t>
            </a:r>
            <a:r>
              <a:rPr lang="en-US" sz="4000" b="1" dirty="0" err="1">
                <a:latin typeface="HP001 5H" panose="020B0603050302020204" pitchFamily="34" charset="0"/>
                <a:cs typeface="HP001 5H" panose="020B0603050302020204" pitchFamily="34" charset="0"/>
              </a:rPr>
              <a:t>đều</a:t>
            </a:r>
            <a:r>
              <a:rPr lang="en-US" sz="4000" b="1" dirty="0">
                <a:latin typeface="HP001 5H" panose="020B0603050302020204" pitchFamily="34" charset="0"/>
                <a:cs typeface="HP001 5H" panose="020B0603050302020204" pitchFamily="34" charset="0"/>
              </a:rPr>
              <a:t> </a:t>
            </a:r>
            <a:r>
              <a:rPr lang="en-US" sz="4000" b="1" dirty="0" err="1">
                <a:latin typeface="HP001 5H" panose="020B0603050302020204" pitchFamily="34" charset="0"/>
                <a:cs typeface="HP001 5H" panose="020B0603050302020204" pitchFamily="34" charset="0"/>
              </a:rPr>
              <a:t>đúng</a:t>
            </a:r>
            <a:r>
              <a:rPr lang="en-US" sz="4000" b="1" dirty="0">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19165066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8"/>
                                        </p:tgtEl>
                                        <p:attrNameLst>
                                          <p:attrName>fillcolor</p:attrName>
                                        </p:attrNameLst>
                                      </p:cBhvr>
                                      <p:to>
                                        <a:schemeClr val="accent2"/>
                                      </p:to>
                                    </p:animClr>
                                    <p:set>
                                      <p:cBhvr>
                                        <p:cTn id="27" dur="2000" fill="hold"/>
                                        <p:tgtEl>
                                          <p:spTgt spid="8"/>
                                        </p:tgtEl>
                                        <p:attrNameLst>
                                          <p:attrName>fill.type</p:attrName>
                                        </p:attrNameLst>
                                      </p:cBhvr>
                                      <p:to>
                                        <p:strVal val="solid"/>
                                      </p:to>
                                    </p:set>
                                    <p:set>
                                      <p:cBhvr>
                                        <p:cTn id="28" dur="2000" fill="hold"/>
                                        <p:tgtEl>
                                          <p:spTgt spid="8"/>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3BE42E82-63E9-462C-BF10-A6FD905ADBA2}"/>
              </a:ext>
            </a:extLst>
          </p:cNvPr>
          <p:cNvSpPr txBox="1"/>
          <p:nvPr/>
        </p:nvSpPr>
        <p:spPr>
          <a:xfrm>
            <a:off x="309060" y="188640"/>
            <a:ext cx="8525880" cy="938719"/>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pPr algn="just">
              <a:defRPr/>
            </a:pPr>
            <a:endParaRPr lang="en-US" sz="1100" b="1" dirty="0">
              <a:solidFill>
                <a:schemeClr val="tx1"/>
              </a:solidFill>
              <a:latin typeface="HP001 4H" panose="020B0603050302020204" pitchFamily="34" charset="-93"/>
              <a:cs typeface="Times New Roman" pitchFamily="18" charset="0"/>
            </a:endParaRPr>
          </a:p>
          <a:p>
            <a:pPr algn="just">
              <a:defRPr/>
            </a:pPr>
            <a:r>
              <a:rPr lang="en-US" sz="4400" b="1" dirty="0">
                <a:solidFill>
                  <a:schemeClr val="tx1"/>
                </a:solidFill>
                <a:latin typeface="HP001 4H" panose="020B0603050302020204" pitchFamily="34" charset="-93"/>
                <a:cs typeface="Times New Roman" pitchFamily="18" charset="0"/>
              </a:rPr>
              <a:t>1</a:t>
            </a:r>
            <a:r>
              <a:rPr lang="en-US" sz="4000" b="1" dirty="0">
                <a:solidFill>
                  <a:schemeClr val="tx1"/>
                </a:solidFill>
                <a:latin typeface="HP001 4H" panose="020B0603050302020204" pitchFamily="34" charset="-93"/>
                <a:cs typeface="Times New Roman" pitchFamily="18" charset="0"/>
              </a:rPr>
              <a:t>. </a:t>
            </a:r>
            <a:r>
              <a:rPr lang="en-US" sz="4000" b="1" dirty="0" err="1">
                <a:solidFill>
                  <a:schemeClr val="tx1"/>
                </a:solidFill>
                <a:latin typeface="HP001 4H" panose="020B0603050302020204" pitchFamily="34" charset="-93"/>
                <a:cs typeface="Times New Roman" pitchFamily="18" charset="0"/>
              </a:rPr>
              <a:t>Nguyên</a:t>
            </a:r>
            <a:r>
              <a:rPr lang="en-US" sz="4000" b="1" dirty="0">
                <a:solidFill>
                  <a:schemeClr val="tx1"/>
                </a:solidFill>
                <a:latin typeface="HP001 4H" panose="020B0603050302020204" pitchFamily="34" charset="-93"/>
                <a:cs typeface="Times New Roman" pitchFamily="18" charset="0"/>
              </a:rPr>
              <a:t> </a:t>
            </a:r>
            <a:r>
              <a:rPr lang="en-US" sz="4000" b="1" dirty="0" err="1">
                <a:solidFill>
                  <a:schemeClr val="tx1"/>
                </a:solidFill>
                <a:latin typeface="HP001 4H" panose="020B0603050302020204" pitchFamily="34" charset="-93"/>
                <a:cs typeface="Times New Roman" pitchFamily="18" charset="0"/>
              </a:rPr>
              <a:t>nhân</a:t>
            </a:r>
            <a:r>
              <a:rPr lang="en-US" sz="4000" b="1" dirty="0">
                <a:solidFill>
                  <a:schemeClr val="tx1"/>
                </a:solidFill>
                <a:latin typeface="HP001 4H" panose="020B0603050302020204" pitchFamily="34" charset="-93"/>
                <a:cs typeface="Times New Roman" pitchFamily="18" charset="0"/>
              </a:rPr>
              <a:t> </a:t>
            </a:r>
            <a:r>
              <a:rPr lang="en-US" sz="4000" b="1" dirty="0" err="1">
                <a:solidFill>
                  <a:schemeClr val="tx1"/>
                </a:solidFill>
                <a:latin typeface="HP001 4H" panose="020B0603050302020204" pitchFamily="34" charset="-93"/>
                <a:cs typeface="Times New Roman" pitchFamily="18" charset="0"/>
              </a:rPr>
              <a:t>gây</a:t>
            </a:r>
            <a:r>
              <a:rPr lang="en-US" sz="4000" b="1" dirty="0">
                <a:solidFill>
                  <a:schemeClr val="tx1"/>
                </a:solidFill>
                <a:latin typeface="HP001 4H" panose="020B0603050302020204" pitchFamily="34" charset="-93"/>
                <a:cs typeface="Times New Roman" pitchFamily="18" charset="0"/>
              </a:rPr>
              <a:t> ra </a:t>
            </a:r>
            <a:r>
              <a:rPr lang="en-US" sz="4000" b="1" dirty="0" err="1">
                <a:solidFill>
                  <a:schemeClr val="tx1"/>
                </a:solidFill>
                <a:latin typeface="HP001 4H" panose="020B0603050302020204" pitchFamily="34" charset="-93"/>
                <a:cs typeface="Times New Roman" pitchFamily="18" charset="0"/>
              </a:rPr>
              <a:t>bệnh</a:t>
            </a:r>
            <a:r>
              <a:rPr lang="en-US" sz="4000" b="1" dirty="0">
                <a:solidFill>
                  <a:schemeClr val="tx1"/>
                </a:solidFill>
                <a:latin typeface="HP001 4H" panose="020B0603050302020204" pitchFamily="34" charset="-93"/>
                <a:cs typeface="Times New Roman" pitchFamily="18" charset="0"/>
              </a:rPr>
              <a:t> </a:t>
            </a:r>
            <a:r>
              <a:rPr lang="en-US" sz="4000" b="1" dirty="0" err="1">
                <a:solidFill>
                  <a:schemeClr val="tx1"/>
                </a:solidFill>
                <a:latin typeface="HP001 4H" panose="020B0603050302020204" pitchFamily="34" charset="-93"/>
                <a:cs typeface="Times New Roman" pitchFamily="18" charset="0"/>
              </a:rPr>
              <a:t>giun</a:t>
            </a:r>
            <a:r>
              <a:rPr lang="en-US" sz="4000" b="1" dirty="0">
                <a:solidFill>
                  <a:schemeClr val="tx1"/>
                </a:solidFill>
                <a:latin typeface="HP001 4H" panose="020B0603050302020204" pitchFamily="34" charset="-93"/>
                <a:cs typeface="Times New Roman" pitchFamily="18" charset="0"/>
              </a:rPr>
              <a:t>: </a:t>
            </a:r>
            <a:endParaRPr lang="en-US" sz="4400" b="1" dirty="0">
              <a:solidFill>
                <a:schemeClr val="tx1"/>
              </a:solidFill>
              <a:latin typeface="HP001 4H" panose="020B0603050302020204" pitchFamily="34" charset="-93"/>
              <a:cs typeface="Times New Roman" pitchFamily="18" charset="0"/>
            </a:endParaRPr>
          </a:p>
        </p:txBody>
      </p:sp>
      <p:sp>
        <p:nvSpPr>
          <p:cNvPr id="5" name="TextBox 4">
            <a:extLst>
              <a:ext uri="{FF2B5EF4-FFF2-40B4-BE49-F238E27FC236}">
                <a16:creationId xmlns:a16="http://schemas.microsoft.com/office/drawing/2014/main" xmlns="" id="{44D80F12-4252-4197-B0A5-01AA8F168D0F}"/>
              </a:ext>
            </a:extLst>
          </p:cNvPr>
          <p:cNvSpPr txBox="1"/>
          <p:nvPr/>
        </p:nvSpPr>
        <p:spPr>
          <a:xfrm>
            <a:off x="306910" y="2564904"/>
            <a:ext cx="8525880" cy="229293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endParaRPr lang="en-US" sz="1100" b="1" dirty="0">
              <a:solidFill>
                <a:schemeClr val="tx1"/>
              </a:solidFill>
              <a:latin typeface="HP001 4H" panose="020B0603050302020204" pitchFamily="34" charset="-93"/>
              <a:cs typeface="Times New Roman" pitchFamily="18" charset="0"/>
            </a:endParaRPr>
          </a:p>
          <a:p>
            <a:pPr algn="just">
              <a:defRPr/>
            </a:pP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Không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rửa</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tay</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sau</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khi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đi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đại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tiện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tay</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bẩn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lại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sờ</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vào</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thức</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ăn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đồ</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uống</a:t>
            </a:r>
            <a:r>
              <a:rPr lang="en-US" sz="4400" b="1" dirty="0">
                <a:solidFill>
                  <a:schemeClr val="tx1"/>
                </a:solidFill>
                <a:latin typeface="HP001 4H" panose="020B0603050302020204" pitchFamily="34" charset="-93"/>
                <a:cs typeface="Times New Roman" pitchFamily="18" charset="0"/>
              </a:rPr>
              <a:t>.</a:t>
            </a:r>
          </a:p>
        </p:txBody>
      </p:sp>
      <p:sp>
        <p:nvSpPr>
          <p:cNvPr id="6" name="TextBox 5">
            <a:extLst>
              <a:ext uri="{FF2B5EF4-FFF2-40B4-BE49-F238E27FC236}">
                <a16:creationId xmlns:a16="http://schemas.microsoft.com/office/drawing/2014/main" xmlns="" id="{49924691-CF2A-41F2-98AF-A4B15BCA48D1}"/>
              </a:ext>
            </a:extLst>
          </p:cNvPr>
          <p:cNvSpPr txBox="1"/>
          <p:nvPr/>
        </p:nvSpPr>
        <p:spPr>
          <a:xfrm>
            <a:off x="309060" y="5085184"/>
            <a:ext cx="8525880" cy="161582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endParaRPr lang="en-US" sz="1100" b="1" dirty="0">
              <a:solidFill>
                <a:schemeClr val="tx1"/>
              </a:solidFill>
              <a:latin typeface="HP001 4H" panose="020B0603050302020204" pitchFamily="34" charset="-93"/>
              <a:cs typeface="Times New Roman" pitchFamily="18" charset="0"/>
            </a:endParaRPr>
          </a:p>
          <a:p>
            <a:pPr algn="just">
              <a:defRPr/>
            </a:pP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Ăn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rau</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rửa</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chưa</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sạch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trứng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giun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theo</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rau</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vào</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cơ</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thể</a:t>
            </a:r>
            <a:r>
              <a:rPr lang="en-US" sz="4400" b="1" dirty="0">
                <a:solidFill>
                  <a:schemeClr val="tx1"/>
                </a:solidFill>
                <a:latin typeface="HP001 4H" panose="020B0603050302020204" pitchFamily="34" charset="-93"/>
                <a:cs typeface="Times New Roman" pitchFamily="18" charset="0"/>
              </a:rPr>
              <a:t>.</a:t>
            </a:r>
          </a:p>
        </p:txBody>
      </p:sp>
      <p:sp>
        <p:nvSpPr>
          <p:cNvPr id="8" name="TextBox 7">
            <a:extLst>
              <a:ext uri="{FF2B5EF4-FFF2-40B4-BE49-F238E27FC236}">
                <a16:creationId xmlns:a16="http://schemas.microsoft.com/office/drawing/2014/main" xmlns="" id="{0CCD781A-C3E6-4D82-BF5C-37590DD3078B}"/>
              </a:ext>
            </a:extLst>
          </p:cNvPr>
          <p:cNvSpPr txBox="1"/>
          <p:nvPr/>
        </p:nvSpPr>
        <p:spPr>
          <a:xfrm>
            <a:off x="306910" y="1412776"/>
            <a:ext cx="8525880" cy="93871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endParaRPr lang="en-US" sz="1100" b="1" dirty="0">
              <a:solidFill>
                <a:schemeClr val="tx1"/>
              </a:solidFill>
              <a:latin typeface="HP001 4H" panose="020B0603050302020204" pitchFamily="34" charset="-93"/>
              <a:cs typeface="Times New Roman" pitchFamily="18" charset="0"/>
            </a:endParaRPr>
          </a:p>
          <a:p>
            <a:pPr algn="just">
              <a:defRPr/>
            </a:pP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Đi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vệ</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sinh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không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đúng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chỗ</a:t>
            </a:r>
            <a:r>
              <a:rPr lang="en-US" sz="4400" b="1" dirty="0">
                <a:solidFill>
                  <a:schemeClr val="tx1"/>
                </a:solidFill>
                <a:latin typeface="HP001 4H" panose="020B0603050302020204" pitchFamily="34" charset="-93"/>
                <a:cs typeface="Times New Roman" pitchFamily="18" charset="0"/>
              </a:rPr>
              <a:t>.</a:t>
            </a:r>
          </a:p>
        </p:txBody>
      </p:sp>
    </p:spTree>
    <p:extLst>
      <p:ext uri="{BB962C8B-B14F-4D97-AF65-F5344CB8AC3E}">
        <p14:creationId xmlns:p14="http://schemas.microsoft.com/office/powerpoint/2010/main" val="50750258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3BE42E82-63E9-462C-BF10-A6FD905ADBA2}"/>
              </a:ext>
            </a:extLst>
          </p:cNvPr>
          <p:cNvSpPr txBox="1"/>
          <p:nvPr/>
        </p:nvSpPr>
        <p:spPr>
          <a:xfrm>
            <a:off x="1251437" y="1484784"/>
            <a:ext cx="6641125" cy="3185487"/>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150000"/>
              </a:lnSpc>
              <a:defRPr/>
            </a:pPr>
            <a:endParaRPr lang="en-US" sz="1400" b="1" dirty="0">
              <a:solidFill>
                <a:schemeClr val="tx1"/>
              </a:solidFill>
              <a:latin typeface="HP001 4H" panose="020B0603050302020204" pitchFamily="34" charset="-93"/>
              <a:cs typeface="Times New Roman" pitchFamily="18" charset="0"/>
            </a:endParaRPr>
          </a:p>
          <a:p>
            <a:pPr algn="ctr">
              <a:lnSpc>
                <a:spcPct val="150000"/>
              </a:lnSpc>
              <a:defRPr/>
            </a:pPr>
            <a:r>
              <a:rPr lang="en-US" sz="6000" b="1" dirty="0" err="1">
                <a:solidFill>
                  <a:schemeClr val="tx1"/>
                </a:solidFill>
                <a:latin typeface="HP001 4H" panose="020B0603050302020204" pitchFamily="34" charset="-93"/>
                <a:cs typeface="Times New Roman" pitchFamily="18" charset="0"/>
              </a:rPr>
              <a:t>Cách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phòng</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tránh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bệnh</a:t>
            </a:r>
            <a:r>
              <a:rPr lang="en-US" sz="6000" b="1" dirty="0">
                <a:solidFill>
                  <a:schemeClr val="tx1"/>
                </a:solidFill>
                <a:latin typeface="HP001 4H" panose="020B0603050302020204" pitchFamily="34" charset="-93"/>
                <a:cs typeface="Times New Roman" pitchFamily="18" charset="0"/>
              </a:rPr>
              <a:t> </a:t>
            </a:r>
            <a:r>
              <a:rPr lang="en-US" sz="6000" b="1" dirty="0" err="1">
                <a:solidFill>
                  <a:schemeClr val="tx1"/>
                </a:solidFill>
                <a:latin typeface="HP001 4H" panose="020B0603050302020204" pitchFamily="34" charset="-93"/>
                <a:cs typeface="Times New Roman" pitchFamily="18" charset="0"/>
              </a:rPr>
              <a:t>giun</a:t>
            </a:r>
            <a:endParaRPr lang="en-US" sz="6000" b="1" dirty="0">
              <a:solidFill>
                <a:schemeClr val="tx1"/>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710298200"/>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01472"/>
            <a:ext cx="9237236" cy="69279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7083D1F-FC08-4BB1-8910-87F5DAEC2ABA}"/>
              </a:ext>
            </a:extLst>
          </p:cNvPr>
          <p:cNvSpPr txBox="1"/>
          <p:nvPr/>
        </p:nvSpPr>
        <p:spPr>
          <a:xfrm>
            <a:off x="2419494" y="314459"/>
            <a:ext cx="4325223" cy="646331"/>
          </a:xfrm>
          <a:prstGeom prst="rect">
            <a:avLst/>
          </a:prstGeom>
          <a:noFill/>
        </p:spPr>
        <p:txBody>
          <a:bodyPr wrap="none" rtlCol="0">
            <a:spAutoFit/>
          </a:bodyPr>
          <a:lstStyle/>
          <a:p>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0" name="Rectangle: Rounded Corners 9">
            <a:extLst>
              <a:ext uri="{FF2B5EF4-FFF2-40B4-BE49-F238E27FC236}">
                <a16:creationId xmlns:a16="http://schemas.microsoft.com/office/drawing/2014/main" xmlns="" id="{66E81C3E-9539-4DA0-B3C9-4146601F1C5F}"/>
              </a:ext>
            </a:extLst>
          </p:cNvPr>
          <p:cNvSpPr/>
          <p:nvPr/>
        </p:nvSpPr>
        <p:spPr>
          <a:xfrm>
            <a:off x="1331640" y="1569382"/>
            <a:ext cx="6768752" cy="117564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1" name="Rectangle: Rounded Corners 10">
            <a:extLst>
              <a:ext uri="{FF2B5EF4-FFF2-40B4-BE49-F238E27FC236}">
                <a16:creationId xmlns:a16="http://schemas.microsoft.com/office/drawing/2014/main" xmlns="" id="{D5B7CF7E-C646-4B9E-B378-AAAE4A474AB2}"/>
              </a:ext>
            </a:extLst>
          </p:cNvPr>
          <p:cNvSpPr/>
          <p:nvPr/>
        </p:nvSpPr>
        <p:spPr>
          <a:xfrm>
            <a:off x="1475656" y="4541175"/>
            <a:ext cx="6146361"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2" name="Rectangle: Rounded Corners 11">
            <a:extLst>
              <a:ext uri="{FF2B5EF4-FFF2-40B4-BE49-F238E27FC236}">
                <a16:creationId xmlns:a16="http://schemas.microsoft.com/office/drawing/2014/main" xmlns="" id="{902FD1B3-E1FF-464E-8C95-899BD0BD7190}"/>
              </a:ext>
            </a:extLst>
          </p:cNvPr>
          <p:cNvSpPr/>
          <p:nvPr/>
        </p:nvSpPr>
        <p:spPr>
          <a:xfrm>
            <a:off x="2762537" y="3370157"/>
            <a:ext cx="3639138" cy="117564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Hoạt</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động</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3</a:t>
            </a:r>
          </a:p>
        </p:txBody>
      </p:sp>
      <p:cxnSp>
        <p:nvCxnSpPr>
          <p:cNvPr id="4" name="Straight Connector 3">
            <a:extLst>
              <a:ext uri="{FF2B5EF4-FFF2-40B4-BE49-F238E27FC236}">
                <a16:creationId xmlns:a16="http://schemas.microsoft.com/office/drawing/2014/main" xmlns="" id="{6287538C-AD33-458B-8B8D-9DA4C9D8C3D9}"/>
              </a:ext>
            </a:extLst>
          </p:cNvPr>
          <p:cNvCxnSpPr>
            <a:cxnSpLocks/>
          </p:cNvCxnSpPr>
          <p:nvPr/>
        </p:nvCxnSpPr>
        <p:spPr>
          <a:xfrm>
            <a:off x="1832777" y="6021288"/>
            <a:ext cx="5328592" cy="0"/>
          </a:xfrm>
          <a:prstGeom prst="line">
            <a:avLst/>
          </a:prstGeom>
          <a:ln w="762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445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B641C10-4D40-41E6-A97C-7758CC963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86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xmlns="" id="{3ED2BC45-5FCB-44A0-A5E4-F384CA953B56}"/>
              </a:ext>
            </a:extLst>
          </p:cNvPr>
          <p:cNvGrpSpPr>
            <a:grpSpLocks/>
          </p:cNvGrpSpPr>
          <p:nvPr/>
        </p:nvGrpSpPr>
        <p:grpSpPr bwMode="auto">
          <a:xfrm>
            <a:off x="76200" y="0"/>
            <a:ext cx="8991600" cy="6796088"/>
            <a:chOff x="48" y="0"/>
            <a:chExt cx="5664" cy="4281"/>
          </a:xfrm>
        </p:grpSpPr>
        <p:sp>
          <p:nvSpPr>
            <p:cNvPr id="4" name="Line 4">
              <a:extLst>
                <a:ext uri="{FF2B5EF4-FFF2-40B4-BE49-F238E27FC236}">
                  <a16:creationId xmlns:a16="http://schemas.microsoft.com/office/drawing/2014/main" xmlns="" id="{B854B3D2-2940-445A-B3CF-073C52E79F6F}"/>
                </a:ext>
              </a:extLst>
            </p:cNvPr>
            <p:cNvSpPr>
              <a:spLocks noChangeShapeType="1"/>
            </p:cNvSpPr>
            <p:nvPr/>
          </p:nvSpPr>
          <p:spPr bwMode="auto">
            <a:xfrm>
              <a:off x="288" y="96"/>
              <a:ext cx="5088"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5" name="Picture 5" descr="Bellcoll">
              <a:extLst>
                <a:ext uri="{FF2B5EF4-FFF2-40B4-BE49-F238E27FC236}">
                  <a16:creationId xmlns:a16="http://schemas.microsoft.com/office/drawing/2014/main" xmlns="" id="{17935C38-F2C4-40FA-97E7-EF7613604E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9160">
              <a:off x="48" y="0"/>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ellcoll">
              <a:extLst>
                <a:ext uri="{FF2B5EF4-FFF2-40B4-BE49-F238E27FC236}">
                  <a16:creationId xmlns:a16="http://schemas.microsoft.com/office/drawing/2014/main" xmlns="" id="{D086599E-1296-4038-9B8A-8BA0E326E7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60120">
              <a:off x="5337" y="6"/>
              <a:ext cx="33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a:extLst>
                <a:ext uri="{FF2B5EF4-FFF2-40B4-BE49-F238E27FC236}">
                  <a16:creationId xmlns:a16="http://schemas.microsoft.com/office/drawing/2014/main" xmlns="" id="{8836BC67-9F9F-4C70-8D4A-D8AD9226185E}"/>
                </a:ext>
              </a:extLst>
            </p:cNvPr>
            <p:cNvSpPr>
              <a:spLocks noChangeShapeType="1"/>
            </p:cNvSpPr>
            <p:nvPr/>
          </p:nvSpPr>
          <p:spPr bwMode="auto">
            <a:xfrm>
              <a:off x="96"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8" name="Line 8">
              <a:extLst>
                <a:ext uri="{FF2B5EF4-FFF2-40B4-BE49-F238E27FC236}">
                  <a16:creationId xmlns:a16="http://schemas.microsoft.com/office/drawing/2014/main" xmlns="" id="{76CEF0A4-420F-418A-8D9E-C9836BCFA252}"/>
                </a:ext>
              </a:extLst>
            </p:cNvPr>
            <p:cNvSpPr>
              <a:spLocks noChangeShapeType="1"/>
            </p:cNvSpPr>
            <p:nvPr/>
          </p:nvSpPr>
          <p:spPr bwMode="auto">
            <a:xfrm>
              <a:off x="5664" y="28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9" name="Freeform 9">
              <a:extLst>
                <a:ext uri="{FF2B5EF4-FFF2-40B4-BE49-F238E27FC236}">
                  <a16:creationId xmlns:a16="http://schemas.microsoft.com/office/drawing/2014/main" xmlns="" id="{2E9C0D58-54A7-4B43-ADC5-F18EC5632677}"/>
                </a:ext>
              </a:extLst>
            </p:cNvPr>
            <p:cNvSpPr>
              <a:spLocks noEditPoints="1"/>
            </p:cNvSpPr>
            <p:nvPr/>
          </p:nvSpPr>
          <p:spPr bwMode="auto">
            <a:xfrm flipH="1" flipV="1">
              <a:off x="48" y="3831"/>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0" name="Freeform 10">
              <a:extLst>
                <a:ext uri="{FF2B5EF4-FFF2-40B4-BE49-F238E27FC236}">
                  <a16:creationId xmlns:a16="http://schemas.microsoft.com/office/drawing/2014/main" xmlns="" id="{F219CD39-60C9-47D8-9174-80DE1A6EFAA6}"/>
                </a:ext>
              </a:extLst>
            </p:cNvPr>
            <p:cNvSpPr>
              <a:spLocks noEditPoints="1"/>
            </p:cNvSpPr>
            <p:nvPr/>
          </p:nvSpPr>
          <p:spPr bwMode="auto">
            <a:xfrm flipV="1">
              <a:off x="5280" y="3840"/>
              <a:ext cx="432" cy="441"/>
            </a:xfrm>
            <a:custGeom>
              <a:avLst/>
              <a:gdLst>
                <a:gd name="T0" fmla="*/ 1 w 1242"/>
                <a:gd name="T1" fmla="*/ 0 h 1216"/>
                <a:gd name="T2" fmla="*/ 1 w 1242"/>
                <a:gd name="T3" fmla="*/ 0 h 1216"/>
                <a:gd name="T4" fmla="*/ 2 w 1242"/>
                <a:gd name="T5" fmla="*/ 0 h 1216"/>
                <a:gd name="T6" fmla="*/ 1 w 1242"/>
                <a:gd name="T7" fmla="*/ 0 h 1216"/>
                <a:gd name="T8" fmla="*/ 1 w 1242"/>
                <a:gd name="T9" fmla="*/ 0 h 1216"/>
                <a:gd name="T10" fmla="*/ 1 w 1242"/>
                <a:gd name="T11" fmla="*/ 0 h 1216"/>
                <a:gd name="T12" fmla="*/ 1 w 1242"/>
                <a:gd name="T13" fmla="*/ 0 h 1216"/>
                <a:gd name="T14" fmla="*/ 1 w 1242"/>
                <a:gd name="T15" fmla="*/ 0 h 1216"/>
                <a:gd name="T16" fmla="*/ 1 w 1242"/>
                <a:gd name="T17" fmla="*/ 0 h 1216"/>
                <a:gd name="T18" fmla="*/ 1 w 1242"/>
                <a:gd name="T19" fmla="*/ 0 h 1216"/>
                <a:gd name="T20" fmla="*/ 1 w 1242"/>
                <a:gd name="T21" fmla="*/ 0 h 1216"/>
                <a:gd name="T22" fmla="*/ 1 w 1242"/>
                <a:gd name="T23" fmla="*/ 1 h 1216"/>
                <a:gd name="T24" fmla="*/ 1 w 1242"/>
                <a:gd name="T25" fmla="*/ 0 h 1216"/>
                <a:gd name="T26" fmla="*/ 1 w 1242"/>
                <a:gd name="T27" fmla="*/ 0 h 1216"/>
                <a:gd name="T28" fmla="*/ 0 w 1242"/>
                <a:gd name="T29" fmla="*/ 0 h 1216"/>
                <a:gd name="T30" fmla="*/ 0 w 1242"/>
                <a:gd name="T31" fmla="*/ 0 h 1216"/>
                <a:gd name="T32" fmla="*/ 0 w 1242"/>
                <a:gd name="T33" fmla="*/ 0 h 1216"/>
                <a:gd name="T34" fmla="*/ 0 w 1242"/>
                <a:gd name="T35" fmla="*/ 0 h 1216"/>
                <a:gd name="T36" fmla="*/ 0 w 1242"/>
                <a:gd name="T37" fmla="*/ 0 h 1216"/>
                <a:gd name="T38" fmla="*/ 0 w 1242"/>
                <a:gd name="T39" fmla="*/ 0 h 1216"/>
                <a:gd name="T40" fmla="*/ 0 w 1242"/>
                <a:gd name="T41" fmla="*/ 0 h 1216"/>
                <a:gd name="T42" fmla="*/ 0 w 1242"/>
                <a:gd name="T43" fmla="*/ 0 h 1216"/>
                <a:gd name="T44" fmla="*/ 1 w 1242"/>
                <a:gd name="T45" fmla="*/ 0 h 1216"/>
                <a:gd name="T46" fmla="*/ 1 w 1242"/>
                <a:gd name="T47" fmla="*/ 0 h 1216"/>
                <a:gd name="T48" fmla="*/ 1 w 1242"/>
                <a:gd name="T49" fmla="*/ 1 h 1216"/>
                <a:gd name="T50" fmla="*/ 2 w 1242"/>
                <a:gd name="T51" fmla="*/ 0 h 1216"/>
                <a:gd name="T52" fmla="*/ 2 w 1242"/>
                <a:gd name="T53" fmla="*/ 1 h 1216"/>
                <a:gd name="T54" fmla="*/ 2 w 1242"/>
                <a:gd name="T55" fmla="*/ 0 h 1216"/>
                <a:gd name="T56" fmla="*/ 2 w 1242"/>
                <a:gd name="T57" fmla="*/ 0 h 1216"/>
                <a:gd name="T58" fmla="*/ 2 w 1242"/>
                <a:gd name="T59" fmla="*/ 0 h 1216"/>
                <a:gd name="T60" fmla="*/ 2 w 1242"/>
                <a:gd name="T61" fmla="*/ 0 h 1216"/>
                <a:gd name="T62" fmla="*/ 2 w 1242"/>
                <a:gd name="T63" fmla="*/ 0 h 1216"/>
                <a:gd name="T64" fmla="*/ 2 w 1242"/>
                <a:gd name="T65" fmla="*/ 0 h 1216"/>
                <a:gd name="T66" fmla="*/ 2 w 1242"/>
                <a:gd name="T67" fmla="*/ 0 h 1216"/>
                <a:gd name="T68" fmla="*/ 1 w 1242"/>
                <a:gd name="T69" fmla="*/ 1 h 1216"/>
                <a:gd name="T70" fmla="*/ 2 w 1242"/>
                <a:gd name="T71" fmla="*/ 1 h 1216"/>
                <a:gd name="T72" fmla="*/ 2 w 1242"/>
                <a:gd name="T73" fmla="*/ 1 h 1216"/>
                <a:gd name="T74" fmla="*/ 2 w 1242"/>
                <a:gd name="T75" fmla="*/ 1 h 1216"/>
                <a:gd name="T76" fmla="*/ 2 w 1242"/>
                <a:gd name="T77" fmla="*/ 1 h 1216"/>
                <a:gd name="T78" fmla="*/ 2 w 1242"/>
                <a:gd name="T79" fmla="*/ 2 h 1216"/>
                <a:gd name="T80" fmla="*/ 2 w 1242"/>
                <a:gd name="T81" fmla="*/ 1 h 1216"/>
                <a:gd name="T82" fmla="*/ 2 w 1242"/>
                <a:gd name="T83" fmla="*/ 2 h 1216"/>
                <a:gd name="T84" fmla="*/ 2 w 1242"/>
                <a:gd name="T85" fmla="*/ 2 h 1216"/>
                <a:gd name="T86" fmla="*/ 2 w 1242"/>
                <a:gd name="T87" fmla="*/ 3 h 1216"/>
                <a:gd name="T88" fmla="*/ 2 w 1242"/>
                <a:gd name="T89" fmla="*/ 3 h 1216"/>
                <a:gd name="T90" fmla="*/ 2 w 1242"/>
                <a:gd name="T91" fmla="*/ 3 h 1216"/>
                <a:gd name="T92" fmla="*/ 2 w 1242"/>
                <a:gd name="T93" fmla="*/ 3 h 1216"/>
                <a:gd name="T94" fmla="*/ 2 w 1242"/>
                <a:gd name="T95" fmla="*/ 3 h 1216"/>
                <a:gd name="T96" fmla="*/ 2 w 1242"/>
                <a:gd name="T97" fmla="*/ 2 h 1216"/>
                <a:gd name="T98" fmla="*/ 2 w 1242"/>
                <a:gd name="T99" fmla="*/ 1 h 1216"/>
                <a:gd name="T100" fmla="*/ 2 w 1242"/>
                <a:gd name="T101" fmla="*/ 2 h 1216"/>
                <a:gd name="T102" fmla="*/ 2 w 1242"/>
                <a:gd name="T103" fmla="*/ 2 h 1216"/>
                <a:gd name="T104" fmla="*/ 2 w 1242"/>
                <a:gd name="T105" fmla="*/ 1 h 1216"/>
                <a:gd name="T106" fmla="*/ 2 w 1242"/>
                <a:gd name="T107" fmla="*/ 1 h 1216"/>
                <a:gd name="T108" fmla="*/ 2 w 1242"/>
                <a:gd name="T109" fmla="*/ 1 h 1216"/>
                <a:gd name="T110" fmla="*/ 2 w 1242"/>
                <a:gd name="T111" fmla="*/ 1 h 1216"/>
                <a:gd name="T112" fmla="*/ 2 w 1242"/>
                <a:gd name="T113" fmla="*/ 1 h 1216"/>
                <a:gd name="T114" fmla="*/ 2 w 1242"/>
                <a:gd name="T115" fmla="*/ 1 h 1216"/>
                <a:gd name="T116" fmla="*/ 2 w 1242"/>
                <a:gd name="T117" fmla="*/ 1 h 1216"/>
                <a:gd name="T118" fmla="*/ 2 w 1242"/>
                <a:gd name="T119" fmla="*/ 1 h 1216"/>
                <a:gd name="T120" fmla="*/ 2 w 1242"/>
                <a:gd name="T121" fmla="*/ 2 h 1216"/>
                <a:gd name="T122" fmla="*/ 2 w 1242"/>
                <a:gd name="T123" fmla="*/ 2 h 1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2"/>
                <a:gd name="T187" fmla="*/ 0 h 1216"/>
                <a:gd name="T188" fmla="*/ 1242 w 1242"/>
                <a:gd name="T189" fmla="*/ 1216 h 1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2" h="1216">
                  <a:moveTo>
                    <a:pt x="462" y="64"/>
                  </a:moveTo>
                  <a:lnTo>
                    <a:pt x="462" y="59"/>
                  </a:lnTo>
                  <a:lnTo>
                    <a:pt x="462" y="55"/>
                  </a:lnTo>
                  <a:lnTo>
                    <a:pt x="462" y="50"/>
                  </a:lnTo>
                  <a:lnTo>
                    <a:pt x="457" y="50"/>
                  </a:lnTo>
                  <a:lnTo>
                    <a:pt x="457" y="46"/>
                  </a:lnTo>
                  <a:lnTo>
                    <a:pt x="453" y="46"/>
                  </a:lnTo>
                  <a:lnTo>
                    <a:pt x="453" y="41"/>
                  </a:lnTo>
                  <a:lnTo>
                    <a:pt x="448" y="41"/>
                  </a:lnTo>
                  <a:lnTo>
                    <a:pt x="443" y="37"/>
                  </a:lnTo>
                  <a:lnTo>
                    <a:pt x="439" y="37"/>
                  </a:lnTo>
                  <a:lnTo>
                    <a:pt x="434" y="32"/>
                  </a:lnTo>
                  <a:lnTo>
                    <a:pt x="425" y="37"/>
                  </a:lnTo>
                  <a:lnTo>
                    <a:pt x="411" y="37"/>
                  </a:lnTo>
                  <a:lnTo>
                    <a:pt x="401" y="37"/>
                  </a:lnTo>
                  <a:lnTo>
                    <a:pt x="392" y="41"/>
                  </a:lnTo>
                  <a:lnTo>
                    <a:pt x="387" y="41"/>
                  </a:lnTo>
                  <a:lnTo>
                    <a:pt x="383" y="46"/>
                  </a:lnTo>
                  <a:lnTo>
                    <a:pt x="378" y="50"/>
                  </a:lnTo>
                  <a:lnTo>
                    <a:pt x="373" y="50"/>
                  </a:lnTo>
                  <a:lnTo>
                    <a:pt x="369" y="55"/>
                  </a:lnTo>
                  <a:lnTo>
                    <a:pt x="364" y="59"/>
                  </a:lnTo>
                  <a:lnTo>
                    <a:pt x="364" y="64"/>
                  </a:lnTo>
                  <a:lnTo>
                    <a:pt x="359" y="69"/>
                  </a:lnTo>
                  <a:lnTo>
                    <a:pt x="355" y="73"/>
                  </a:lnTo>
                  <a:lnTo>
                    <a:pt x="350" y="78"/>
                  </a:lnTo>
                  <a:lnTo>
                    <a:pt x="350" y="82"/>
                  </a:lnTo>
                  <a:lnTo>
                    <a:pt x="345" y="87"/>
                  </a:lnTo>
                  <a:lnTo>
                    <a:pt x="341" y="91"/>
                  </a:lnTo>
                  <a:lnTo>
                    <a:pt x="341" y="96"/>
                  </a:lnTo>
                  <a:lnTo>
                    <a:pt x="336" y="100"/>
                  </a:lnTo>
                  <a:lnTo>
                    <a:pt x="336" y="105"/>
                  </a:lnTo>
                  <a:lnTo>
                    <a:pt x="336" y="114"/>
                  </a:lnTo>
                  <a:lnTo>
                    <a:pt x="331" y="128"/>
                  </a:lnTo>
                  <a:lnTo>
                    <a:pt x="331" y="137"/>
                  </a:lnTo>
                  <a:lnTo>
                    <a:pt x="331" y="146"/>
                  </a:lnTo>
                  <a:lnTo>
                    <a:pt x="331" y="151"/>
                  </a:lnTo>
                  <a:lnTo>
                    <a:pt x="331" y="155"/>
                  </a:lnTo>
                  <a:lnTo>
                    <a:pt x="331" y="160"/>
                  </a:lnTo>
                  <a:lnTo>
                    <a:pt x="336" y="160"/>
                  </a:lnTo>
                  <a:lnTo>
                    <a:pt x="336" y="164"/>
                  </a:lnTo>
                  <a:lnTo>
                    <a:pt x="341" y="164"/>
                  </a:lnTo>
                  <a:lnTo>
                    <a:pt x="341" y="169"/>
                  </a:lnTo>
                  <a:lnTo>
                    <a:pt x="345" y="169"/>
                  </a:lnTo>
                  <a:lnTo>
                    <a:pt x="359" y="169"/>
                  </a:lnTo>
                  <a:lnTo>
                    <a:pt x="378" y="169"/>
                  </a:lnTo>
                  <a:lnTo>
                    <a:pt x="383" y="169"/>
                  </a:lnTo>
                  <a:lnTo>
                    <a:pt x="392" y="164"/>
                  </a:lnTo>
                  <a:lnTo>
                    <a:pt x="401" y="164"/>
                  </a:lnTo>
                  <a:lnTo>
                    <a:pt x="406" y="160"/>
                  </a:lnTo>
                  <a:lnTo>
                    <a:pt x="411" y="160"/>
                  </a:lnTo>
                  <a:lnTo>
                    <a:pt x="420" y="155"/>
                  </a:lnTo>
                  <a:lnTo>
                    <a:pt x="425" y="151"/>
                  </a:lnTo>
                  <a:lnTo>
                    <a:pt x="434" y="151"/>
                  </a:lnTo>
                  <a:lnTo>
                    <a:pt x="457" y="132"/>
                  </a:lnTo>
                  <a:lnTo>
                    <a:pt x="481" y="114"/>
                  </a:lnTo>
                  <a:lnTo>
                    <a:pt x="504" y="96"/>
                  </a:lnTo>
                  <a:lnTo>
                    <a:pt x="527" y="78"/>
                  </a:lnTo>
                  <a:lnTo>
                    <a:pt x="555" y="59"/>
                  </a:lnTo>
                  <a:lnTo>
                    <a:pt x="588" y="46"/>
                  </a:lnTo>
                  <a:lnTo>
                    <a:pt x="602" y="41"/>
                  </a:lnTo>
                  <a:lnTo>
                    <a:pt x="616" y="37"/>
                  </a:lnTo>
                  <a:lnTo>
                    <a:pt x="630" y="32"/>
                  </a:lnTo>
                  <a:lnTo>
                    <a:pt x="649" y="28"/>
                  </a:lnTo>
                  <a:lnTo>
                    <a:pt x="663" y="23"/>
                  </a:lnTo>
                  <a:lnTo>
                    <a:pt x="677" y="18"/>
                  </a:lnTo>
                  <a:lnTo>
                    <a:pt x="696" y="18"/>
                  </a:lnTo>
                  <a:lnTo>
                    <a:pt x="710" y="18"/>
                  </a:lnTo>
                  <a:lnTo>
                    <a:pt x="714" y="18"/>
                  </a:lnTo>
                  <a:lnTo>
                    <a:pt x="719" y="18"/>
                  </a:lnTo>
                  <a:lnTo>
                    <a:pt x="724" y="18"/>
                  </a:lnTo>
                  <a:lnTo>
                    <a:pt x="733" y="18"/>
                  </a:lnTo>
                  <a:lnTo>
                    <a:pt x="738" y="23"/>
                  </a:lnTo>
                  <a:lnTo>
                    <a:pt x="742" y="23"/>
                  </a:lnTo>
                  <a:lnTo>
                    <a:pt x="747" y="28"/>
                  </a:lnTo>
                  <a:lnTo>
                    <a:pt x="752" y="28"/>
                  </a:lnTo>
                  <a:lnTo>
                    <a:pt x="794" y="50"/>
                  </a:lnTo>
                  <a:lnTo>
                    <a:pt x="822" y="73"/>
                  </a:lnTo>
                  <a:lnTo>
                    <a:pt x="836" y="87"/>
                  </a:lnTo>
                  <a:lnTo>
                    <a:pt x="845" y="105"/>
                  </a:lnTo>
                  <a:lnTo>
                    <a:pt x="850" y="110"/>
                  </a:lnTo>
                  <a:lnTo>
                    <a:pt x="854" y="114"/>
                  </a:lnTo>
                  <a:lnTo>
                    <a:pt x="859" y="123"/>
                  </a:lnTo>
                  <a:lnTo>
                    <a:pt x="864" y="128"/>
                  </a:lnTo>
                  <a:lnTo>
                    <a:pt x="868" y="137"/>
                  </a:lnTo>
                  <a:lnTo>
                    <a:pt x="868" y="141"/>
                  </a:lnTo>
                  <a:lnTo>
                    <a:pt x="873" y="151"/>
                  </a:lnTo>
                  <a:lnTo>
                    <a:pt x="873" y="155"/>
                  </a:lnTo>
                  <a:lnTo>
                    <a:pt x="873" y="160"/>
                  </a:lnTo>
                  <a:lnTo>
                    <a:pt x="873" y="164"/>
                  </a:lnTo>
                  <a:lnTo>
                    <a:pt x="878" y="169"/>
                  </a:lnTo>
                  <a:lnTo>
                    <a:pt x="878" y="173"/>
                  </a:lnTo>
                  <a:lnTo>
                    <a:pt x="878" y="178"/>
                  </a:lnTo>
                  <a:lnTo>
                    <a:pt x="878" y="182"/>
                  </a:lnTo>
                  <a:lnTo>
                    <a:pt x="873" y="187"/>
                  </a:lnTo>
                  <a:lnTo>
                    <a:pt x="873" y="192"/>
                  </a:lnTo>
                  <a:lnTo>
                    <a:pt x="873" y="196"/>
                  </a:lnTo>
                  <a:lnTo>
                    <a:pt x="873" y="201"/>
                  </a:lnTo>
                  <a:lnTo>
                    <a:pt x="868" y="205"/>
                  </a:lnTo>
                  <a:lnTo>
                    <a:pt x="864" y="210"/>
                  </a:lnTo>
                  <a:lnTo>
                    <a:pt x="864" y="214"/>
                  </a:lnTo>
                  <a:lnTo>
                    <a:pt x="859" y="214"/>
                  </a:lnTo>
                  <a:lnTo>
                    <a:pt x="859" y="219"/>
                  </a:lnTo>
                  <a:lnTo>
                    <a:pt x="854" y="219"/>
                  </a:lnTo>
                  <a:lnTo>
                    <a:pt x="850" y="223"/>
                  </a:lnTo>
                  <a:lnTo>
                    <a:pt x="845" y="223"/>
                  </a:lnTo>
                  <a:lnTo>
                    <a:pt x="840" y="223"/>
                  </a:lnTo>
                  <a:lnTo>
                    <a:pt x="836" y="223"/>
                  </a:lnTo>
                  <a:lnTo>
                    <a:pt x="831" y="223"/>
                  </a:lnTo>
                  <a:lnTo>
                    <a:pt x="826" y="223"/>
                  </a:lnTo>
                  <a:lnTo>
                    <a:pt x="822" y="223"/>
                  </a:lnTo>
                  <a:lnTo>
                    <a:pt x="817" y="223"/>
                  </a:lnTo>
                  <a:lnTo>
                    <a:pt x="812" y="223"/>
                  </a:lnTo>
                  <a:lnTo>
                    <a:pt x="808" y="223"/>
                  </a:lnTo>
                  <a:lnTo>
                    <a:pt x="803" y="219"/>
                  </a:lnTo>
                  <a:lnTo>
                    <a:pt x="784" y="214"/>
                  </a:lnTo>
                  <a:lnTo>
                    <a:pt x="770" y="205"/>
                  </a:lnTo>
                  <a:lnTo>
                    <a:pt x="752" y="196"/>
                  </a:lnTo>
                  <a:lnTo>
                    <a:pt x="738" y="187"/>
                  </a:lnTo>
                  <a:lnTo>
                    <a:pt x="719" y="169"/>
                  </a:lnTo>
                  <a:lnTo>
                    <a:pt x="714" y="169"/>
                  </a:lnTo>
                  <a:lnTo>
                    <a:pt x="714" y="164"/>
                  </a:lnTo>
                  <a:lnTo>
                    <a:pt x="710" y="164"/>
                  </a:lnTo>
                  <a:lnTo>
                    <a:pt x="710" y="160"/>
                  </a:lnTo>
                  <a:lnTo>
                    <a:pt x="710" y="155"/>
                  </a:lnTo>
                  <a:lnTo>
                    <a:pt x="705" y="151"/>
                  </a:lnTo>
                  <a:lnTo>
                    <a:pt x="705" y="141"/>
                  </a:lnTo>
                  <a:lnTo>
                    <a:pt x="705" y="137"/>
                  </a:lnTo>
                  <a:lnTo>
                    <a:pt x="705" y="132"/>
                  </a:lnTo>
                  <a:lnTo>
                    <a:pt x="705" y="128"/>
                  </a:lnTo>
                  <a:lnTo>
                    <a:pt x="705" y="123"/>
                  </a:lnTo>
                  <a:lnTo>
                    <a:pt x="710" y="123"/>
                  </a:lnTo>
                  <a:lnTo>
                    <a:pt x="710" y="119"/>
                  </a:lnTo>
                  <a:lnTo>
                    <a:pt x="714" y="114"/>
                  </a:lnTo>
                  <a:lnTo>
                    <a:pt x="719" y="110"/>
                  </a:lnTo>
                  <a:lnTo>
                    <a:pt x="724" y="110"/>
                  </a:lnTo>
                  <a:lnTo>
                    <a:pt x="728" y="110"/>
                  </a:lnTo>
                  <a:lnTo>
                    <a:pt x="728" y="105"/>
                  </a:lnTo>
                  <a:lnTo>
                    <a:pt x="733" y="105"/>
                  </a:lnTo>
                  <a:lnTo>
                    <a:pt x="738" y="105"/>
                  </a:lnTo>
                  <a:lnTo>
                    <a:pt x="742" y="105"/>
                  </a:lnTo>
                  <a:lnTo>
                    <a:pt x="747" y="105"/>
                  </a:lnTo>
                  <a:lnTo>
                    <a:pt x="752" y="105"/>
                  </a:lnTo>
                  <a:lnTo>
                    <a:pt x="756" y="105"/>
                  </a:lnTo>
                  <a:lnTo>
                    <a:pt x="761" y="105"/>
                  </a:lnTo>
                  <a:lnTo>
                    <a:pt x="766" y="105"/>
                  </a:lnTo>
                  <a:lnTo>
                    <a:pt x="766" y="110"/>
                  </a:lnTo>
                  <a:lnTo>
                    <a:pt x="770" y="110"/>
                  </a:lnTo>
                  <a:lnTo>
                    <a:pt x="775" y="110"/>
                  </a:lnTo>
                  <a:lnTo>
                    <a:pt x="780" y="114"/>
                  </a:lnTo>
                  <a:lnTo>
                    <a:pt x="784" y="114"/>
                  </a:lnTo>
                  <a:lnTo>
                    <a:pt x="789" y="119"/>
                  </a:lnTo>
                  <a:lnTo>
                    <a:pt x="794" y="123"/>
                  </a:lnTo>
                  <a:lnTo>
                    <a:pt x="789" y="123"/>
                  </a:lnTo>
                  <a:lnTo>
                    <a:pt x="784" y="123"/>
                  </a:lnTo>
                  <a:lnTo>
                    <a:pt x="780" y="128"/>
                  </a:lnTo>
                  <a:lnTo>
                    <a:pt x="775" y="128"/>
                  </a:lnTo>
                  <a:lnTo>
                    <a:pt x="770" y="128"/>
                  </a:lnTo>
                  <a:lnTo>
                    <a:pt x="770" y="132"/>
                  </a:lnTo>
                  <a:lnTo>
                    <a:pt x="766" y="132"/>
                  </a:lnTo>
                  <a:lnTo>
                    <a:pt x="766" y="137"/>
                  </a:lnTo>
                  <a:lnTo>
                    <a:pt x="761" y="137"/>
                  </a:lnTo>
                  <a:lnTo>
                    <a:pt x="761" y="141"/>
                  </a:lnTo>
                  <a:lnTo>
                    <a:pt x="756" y="141"/>
                  </a:lnTo>
                  <a:lnTo>
                    <a:pt x="756" y="146"/>
                  </a:lnTo>
                  <a:lnTo>
                    <a:pt x="756" y="151"/>
                  </a:lnTo>
                  <a:lnTo>
                    <a:pt x="756" y="155"/>
                  </a:lnTo>
                  <a:lnTo>
                    <a:pt x="756" y="160"/>
                  </a:lnTo>
                  <a:lnTo>
                    <a:pt x="756" y="164"/>
                  </a:lnTo>
                  <a:lnTo>
                    <a:pt x="756" y="169"/>
                  </a:lnTo>
                  <a:lnTo>
                    <a:pt x="756" y="173"/>
                  </a:lnTo>
                  <a:lnTo>
                    <a:pt x="761" y="178"/>
                  </a:lnTo>
                  <a:lnTo>
                    <a:pt x="761" y="182"/>
                  </a:lnTo>
                  <a:lnTo>
                    <a:pt x="766" y="182"/>
                  </a:lnTo>
                  <a:lnTo>
                    <a:pt x="766" y="187"/>
                  </a:lnTo>
                  <a:lnTo>
                    <a:pt x="770" y="187"/>
                  </a:lnTo>
                  <a:lnTo>
                    <a:pt x="770" y="192"/>
                  </a:lnTo>
                  <a:lnTo>
                    <a:pt x="775" y="192"/>
                  </a:lnTo>
                  <a:lnTo>
                    <a:pt x="780" y="192"/>
                  </a:lnTo>
                  <a:lnTo>
                    <a:pt x="784" y="192"/>
                  </a:lnTo>
                  <a:lnTo>
                    <a:pt x="789" y="192"/>
                  </a:lnTo>
                  <a:lnTo>
                    <a:pt x="794" y="192"/>
                  </a:lnTo>
                  <a:lnTo>
                    <a:pt x="798" y="192"/>
                  </a:lnTo>
                  <a:lnTo>
                    <a:pt x="803" y="192"/>
                  </a:lnTo>
                  <a:lnTo>
                    <a:pt x="808" y="192"/>
                  </a:lnTo>
                  <a:lnTo>
                    <a:pt x="812" y="192"/>
                  </a:lnTo>
                  <a:lnTo>
                    <a:pt x="817" y="192"/>
                  </a:lnTo>
                  <a:lnTo>
                    <a:pt x="817" y="187"/>
                  </a:lnTo>
                  <a:lnTo>
                    <a:pt x="822" y="187"/>
                  </a:lnTo>
                  <a:lnTo>
                    <a:pt x="822" y="182"/>
                  </a:lnTo>
                  <a:lnTo>
                    <a:pt x="826" y="182"/>
                  </a:lnTo>
                  <a:lnTo>
                    <a:pt x="826" y="178"/>
                  </a:lnTo>
                  <a:lnTo>
                    <a:pt x="826" y="173"/>
                  </a:lnTo>
                  <a:lnTo>
                    <a:pt x="831" y="173"/>
                  </a:lnTo>
                  <a:lnTo>
                    <a:pt x="831" y="169"/>
                  </a:lnTo>
                  <a:lnTo>
                    <a:pt x="836" y="160"/>
                  </a:lnTo>
                  <a:lnTo>
                    <a:pt x="836" y="155"/>
                  </a:lnTo>
                  <a:lnTo>
                    <a:pt x="836" y="151"/>
                  </a:lnTo>
                  <a:lnTo>
                    <a:pt x="836" y="146"/>
                  </a:lnTo>
                  <a:lnTo>
                    <a:pt x="836" y="137"/>
                  </a:lnTo>
                  <a:lnTo>
                    <a:pt x="836" y="132"/>
                  </a:lnTo>
                  <a:lnTo>
                    <a:pt x="836" y="128"/>
                  </a:lnTo>
                  <a:lnTo>
                    <a:pt x="831" y="123"/>
                  </a:lnTo>
                  <a:lnTo>
                    <a:pt x="831" y="119"/>
                  </a:lnTo>
                  <a:lnTo>
                    <a:pt x="831" y="114"/>
                  </a:lnTo>
                  <a:lnTo>
                    <a:pt x="826" y="110"/>
                  </a:lnTo>
                  <a:lnTo>
                    <a:pt x="826" y="105"/>
                  </a:lnTo>
                  <a:lnTo>
                    <a:pt x="822" y="100"/>
                  </a:lnTo>
                  <a:lnTo>
                    <a:pt x="822" y="96"/>
                  </a:lnTo>
                  <a:lnTo>
                    <a:pt x="817" y="91"/>
                  </a:lnTo>
                  <a:lnTo>
                    <a:pt x="812" y="87"/>
                  </a:lnTo>
                  <a:lnTo>
                    <a:pt x="808" y="82"/>
                  </a:lnTo>
                  <a:lnTo>
                    <a:pt x="803" y="78"/>
                  </a:lnTo>
                  <a:lnTo>
                    <a:pt x="798" y="73"/>
                  </a:lnTo>
                  <a:lnTo>
                    <a:pt x="789" y="69"/>
                  </a:lnTo>
                  <a:lnTo>
                    <a:pt x="780" y="64"/>
                  </a:lnTo>
                  <a:lnTo>
                    <a:pt x="775" y="64"/>
                  </a:lnTo>
                  <a:lnTo>
                    <a:pt x="766" y="59"/>
                  </a:lnTo>
                  <a:lnTo>
                    <a:pt x="756" y="59"/>
                  </a:lnTo>
                  <a:lnTo>
                    <a:pt x="752" y="59"/>
                  </a:lnTo>
                  <a:lnTo>
                    <a:pt x="742" y="64"/>
                  </a:lnTo>
                  <a:lnTo>
                    <a:pt x="738" y="64"/>
                  </a:lnTo>
                  <a:lnTo>
                    <a:pt x="733" y="69"/>
                  </a:lnTo>
                  <a:lnTo>
                    <a:pt x="724" y="69"/>
                  </a:lnTo>
                  <a:lnTo>
                    <a:pt x="719" y="73"/>
                  </a:lnTo>
                  <a:lnTo>
                    <a:pt x="714" y="78"/>
                  </a:lnTo>
                  <a:lnTo>
                    <a:pt x="710" y="82"/>
                  </a:lnTo>
                  <a:lnTo>
                    <a:pt x="705" y="87"/>
                  </a:lnTo>
                  <a:lnTo>
                    <a:pt x="700" y="91"/>
                  </a:lnTo>
                  <a:lnTo>
                    <a:pt x="696" y="96"/>
                  </a:lnTo>
                  <a:lnTo>
                    <a:pt x="691" y="100"/>
                  </a:lnTo>
                  <a:lnTo>
                    <a:pt x="686" y="105"/>
                  </a:lnTo>
                  <a:lnTo>
                    <a:pt x="682" y="114"/>
                  </a:lnTo>
                  <a:lnTo>
                    <a:pt x="677" y="119"/>
                  </a:lnTo>
                  <a:lnTo>
                    <a:pt x="663" y="151"/>
                  </a:lnTo>
                  <a:lnTo>
                    <a:pt x="663" y="155"/>
                  </a:lnTo>
                  <a:lnTo>
                    <a:pt x="658" y="155"/>
                  </a:lnTo>
                  <a:lnTo>
                    <a:pt x="658" y="160"/>
                  </a:lnTo>
                  <a:lnTo>
                    <a:pt x="658" y="164"/>
                  </a:lnTo>
                  <a:lnTo>
                    <a:pt x="654" y="169"/>
                  </a:lnTo>
                  <a:lnTo>
                    <a:pt x="649" y="169"/>
                  </a:lnTo>
                  <a:lnTo>
                    <a:pt x="649" y="173"/>
                  </a:lnTo>
                  <a:lnTo>
                    <a:pt x="644" y="178"/>
                  </a:lnTo>
                  <a:lnTo>
                    <a:pt x="640" y="178"/>
                  </a:lnTo>
                  <a:lnTo>
                    <a:pt x="635" y="182"/>
                  </a:lnTo>
                  <a:lnTo>
                    <a:pt x="630" y="182"/>
                  </a:lnTo>
                  <a:lnTo>
                    <a:pt x="621" y="187"/>
                  </a:lnTo>
                  <a:lnTo>
                    <a:pt x="616" y="187"/>
                  </a:lnTo>
                  <a:lnTo>
                    <a:pt x="612" y="192"/>
                  </a:lnTo>
                  <a:lnTo>
                    <a:pt x="602" y="192"/>
                  </a:lnTo>
                  <a:lnTo>
                    <a:pt x="598" y="192"/>
                  </a:lnTo>
                  <a:lnTo>
                    <a:pt x="593" y="192"/>
                  </a:lnTo>
                  <a:lnTo>
                    <a:pt x="583" y="196"/>
                  </a:lnTo>
                  <a:lnTo>
                    <a:pt x="579" y="196"/>
                  </a:lnTo>
                  <a:lnTo>
                    <a:pt x="574" y="196"/>
                  </a:lnTo>
                  <a:lnTo>
                    <a:pt x="565" y="192"/>
                  </a:lnTo>
                  <a:lnTo>
                    <a:pt x="560" y="192"/>
                  </a:lnTo>
                  <a:lnTo>
                    <a:pt x="555" y="192"/>
                  </a:lnTo>
                  <a:lnTo>
                    <a:pt x="551" y="187"/>
                  </a:lnTo>
                  <a:lnTo>
                    <a:pt x="546" y="187"/>
                  </a:lnTo>
                  <a:lnTo>
                    <a:pt x="546" y="182"/>
                  </a:lnTo>
                  <a:lnTo>
                    <a:pt x="546" y="178"/>
                  </a:lnTo>
                  <a:lnTo>
                    <a:pt x="551" y="178"/>
                  </a:lnTo>
                  <a:lnTo>
                    <a:pt x="555" y="178"/>
                  </a:lnTo>
                  <a:lnTo>
                    <a:pt x="560" y="178"/>
                  </a:lnTo>
                  <a:lnTo>
                    <a:pt x="565" y="178"/>
                  </a:lnTo>
                  <a:lnTo>
                    <a:pt x="569" y="173"/>
                  </a:lnTo>
                  <a:lnTo>
                    <a:pt x="574" y="173"/>
                  </a:lnTo>
                  <a:lnTo>
                    <a:pt x="574" y="169"/>
                  </a:lnTo>
                  <a:lnTo>
                    <a:pt x="579" y="169"/>
                  </a:lnTo>
                  <a:lnTo>
                    <a:pt x="579" y="164"/>
                  </a:lnTo>
                  <a:lnTo>
                    <a:pt x="583" y="164"/>
                  </a:lnTo>
                  <a:lnTo>
                    <a:pt x="583" y="160"/>
                  </a:lnTo>
                  <a:lnTo>
                    <a:pt x="588" y="160"/>
                  </a:lnTo>
                  <a:lnTo>
                    <a:pt x="588" y="155"/>
                  </a:lnTo>
                  <a:lnTo>
                    <a:pt x="593" y="151"/>
                  </a:lnTo>
                  <a:lnTo>
                    <a:pt x="593" y="146"/>
                  </a:lnTo>
                  <a:lnTo>
                    <a:pt x="602" y="123"/>
                  </a:lnTo>
                  <a:lnTo>
                    <a:pt x="612" y="105"/>
                  </a:lnTo>
                  <a:lnTo>
                    <a:pt x="616" y="96"/>
                  </a:lnTo>
                  <a:lnTo>
                    <a:pt x="621" y="87"/>
                  </a:lnTo>
                  <a:lnTo>
                    <a:pt x="621" y="82"/>
                  </a:lnTo>
                  <a:lnTo>
                    <a:pt x="626" y="82"/>
                  </a:lnTo>
                  <a:lnTo>
                    <a:pt x="626" y="78"/>
                  </a:lnTo>
                  <a:lnTo>
                    <a:pt x="626" y="73"/>
                  </a:lnTo>
                  <a:lnTo>
                    <a:pt x="621" y="73"/>
                  </a:lnTo>
                  <a:lnTo>
                    <a:pt x="621" y="78"/>
                  </a:lnTo>
                  <a:lnTo>
                    <a:pt x="616" y="78"/>
                  </a:lnTo>
                  <a:lnTo>
                    <a:pt x="607" y="82"/>
                  </a:lnTo>
                  <a:lnTo>
                    <a:pt x="602" y="91"/>
                  </a:lnTo>
                  <a:lnTo>
                    <a:pt x="598" y="96"/>
                  </a:lnTo>
                  <a:lnTo>
                    <a:pt x="593" y="100"/>
                  </a:lnTo>
                  <a:lnTo>
                    <a:pt x="583" y="110"/>
                  </a:lnTo>
                  <a:lnTo>
                    <a:pt x="579" y="114"/>
                  </a:lnTo>
                  <a:lnTo>
                    <a:pt x="574" y="119"/>
                  </a:lnTo>
                  <a:lnTo>
                    <a:pt x="569" y="123"/>
                  </a:lnTo>
                  <a:lnTo>
                    <a:pt x="560" y="132"/>
                  </a:lnTo>
                  <a:lnTo>
                    <a:pt x="546" y="141"/>
                  </a:lnTo>
                  <a:lnTo>
                    <a:pt x="537" y="151"/>
                  </a:lnTo>
                  <a:lnTo>
                    <a:pt x="527" y="160"/>
                  </a:lnTo>
                  <a:lnTo>
                    <a:pt x="513" y="169"/>
                  </a:lnTo>
                  <a:lnTo>
                    <a:pt x="499" y="173"/>
                  </a:lnTo>
                  <a:lnTo>
                    <a:pt x="490" y="178"/>
                  </a:lnTo>
                  <a:lnTo>
                    <a:pt x="476" y="182"/>
                  </a:lnTo>
                  <a:lnTo>
                    <a:pt x="462" y="187"/>
                  </a:lnTo>
                  <a:lnTo>
                    <a:pt x="448" y="192"/>
                  </a:lnTo>
                  <a:lnTo>
                    <a:pt x="429" y="192"/>
                  </a:lnTo>
                  <a:lnTo>
                    <a:pt x="411" y="192"/>
                  </a:lnTo>
                  <a:lnTo>
                    <a:pt x="392" y="192"/>
                  </a:lnTo>
                  <a:lnTo>
                    <a:pt x="378" y="192"/>
                  </a:lnTo>
                  <a:lnTo>
                    <a:pt x="359" y="187"/>
                  </a:lnTo>
                  <a:lnTo>
                    <a:pt x="345" y="182"/>
                  </a:lnTo>
                  <a:lnTo>
                    <a:pt x="341" y="182"/>
                  </a:lnTo>
                  <a:lnTo>
                    <a:pt x="336" y="182"/>
                  </a:lnTo>
                  <a:lnTo>
                    <a:pt x="336" y="187"/>
                  </a:lnTo>
                  <a:lnTo>
                    <a:pt x="341" y="201"/>
                  </a:lnTo>
                  <a:lnTo>
                    <a:pt x="345" y="210"/>
                  </a:lnTo>
                  <a:lnTo>
                    <a:pt x="355" y="219"/>
                  </a:lnTo>
                  <a:lnTo>
                    <a:pt x="364" y="228"/>
                  </a:lnTo>
                  <a:lnTo>
                    <a:pt x="373" y="237"/>
                  </a:lnTo>
                  <a:lnTo>
                    <a:pt x="383" y="246"/>
                  </a:lnTo>
                  <a:lnTo>
                    <a:pt x="392" y="251"/>
                  </a:lnTo>
                  <a:lnTo>
                    <a:pt x="406" y="260"/>
                  </a:lnTo>
                  <a:lnTo>
                    <a:pt x="411" y="260"/>
                  </a:lnTo>
                  <a:lnTo>
                    <a:pt x="415" y="264"/>
                  </a:lnTo>
                  <a:lnTo>
                    <a:pt x="420" y="264"/>
                  </a:lnTo>
                  <a:lnTo>
                    <a:pt x="429" y="269"/>
                  </a:lnTo>
                  <a:lnTo>
                    <a:pt x="434" y="269"/>
                  </a:lnTo>
                  <a:lnTo>
                    <a:pt x="439" y="269"/>
                  </a:lnTo>
                  <a:lnTo>
                    <a:pt x="448" y="274"/>
                  </a:lnTo>
                  <a:lnTo>
                    <a:pt x="453" y="274"/>
                  </a:lnTo>
                  <a:lnTo>
                    <a:pt x="457" y="274"/>
                  </a:lnTo>
                  <a:lnTo>
                    <a:pt x="467" y="274"/>
                  </a:lnTo>
                  <a:lnTo>
                    <a:pt x="471" y="274"/>
                  </a:lnTo>
                  <a:lnTo>
                    <a:pt x="476" y="274"/>
                  </a:lnTo>
                  <a:lnTo>
                    <a:pt x="485" y="269"/>
                  </a:lnTo>
                  <a:lnTo>
                    <a:pt x="490" y="269"/>
                  </a:lnTo>
                  <a:lnTo>
                    <a:pt x="495" y="269"/>
                  </a:lnTo>
                  <a:lnTo>
                    <a:pt x="499" y="264"/>
                  </a:lnTo>
                  <a:lnTo>
                    <a:pt x="495" y="260"/>
                  </a:lnTo>
                  <a:lnTo>
                    <a:pt x="490" y="255"/>
                  </a:lnTo>
                  <a:lnTo>
                    <a:pt x="490" y="251"/>
                  </a:lnTo>
                  <a:lnTo>
                    <a:pt x="485" y="251"/>
                  </a:lnTo>
                  <a:lnTo>
                    <a:pt x="485" y="246"/>
                  </a:lnTo>
                  <a:lnTo>
                    <a:pt x="490" y="246"/>
                  </a:lnTo>
                  <a:lnTo>
                    <a:pt x="495" y="246"/>
                  </a:lnTo>
                  <a:lnTo>
                    <a:pt x="532" y="246"/>
                  </a:lnTo>
                  <a:lnTo>
                    <a:pt x="565" y="246"/>
                  </a:lnTo>
                  <a:lnTo>
                    <a:pt x="588" y="242"/>
                  </a:lnTo>
                  <a:lnTo>
                    <a:pt x="616" y="233"/>
                  </a:lnTo>
                  <a:lnTo>
                    <a:pt x="626" y="233"/>
                  </a:lnTo>
                  <a:lnTo>
                    <a:pt x="630" y="233"/>
                  </a:lnTo>
                  <a:lnTo>
                    <a:pt x="635" y="228"/>
                  </a:lnTo>
                  <a:lnTo>
                    <a:pt x="644" y="223"/>
                  </a:lnTo>
                  <a:lnTo>
                    <a:pt x="649" y="223"/>
                  </a:lnTo>
                  <a:lnTo>
                    <a:pt x="654" y="219"/>
                  </a:lnTo>
                  <a:lnTo>
                    <a:pt x="658" y="214"/>
                  </a:lnTo>
                  <a:lnTo>
                    <a:pt x="663" y="214"/>
                  </a:lnTo>
                  <a:lnTo>
                    <a:pt x="668" y="210"/>
                  </a:lnTo>
                  <a:lnTo>
                    <a:pt x="672" y="205"/>
                  </a:lnTo>
                  <a:lnTo>
                    <a:pt x="677" y="205"/>
                  </a:lnTo>
                  <a:lnTo>
                    <a:pt x="677" y="201"/>
                  </a:lnTo>
                  <a:lnTo>
                    <a:pt x="682" y="201"/>
                  </a:lnTo>
                  <a:lnTo>
                    <a:pt x="682" y="205"/>
                  </a:lnTo>
                  <a:lnTo>
                    <a:pt x="682" y="210"/>
                  </a:lnTo>
                  <a:lnTo>
                    <a:pt x="677" y="210"/>
                  </a:lnTo>
                  <a:lnTo>
                    <a:pt x="677" y="214"/>
                  </a:lnTo>
                  <a:lnTo>
                    <a:pt x="672" y="214"/>
                  </a:lnTo>
                  <a:lnTo>
                    <a:pt x="672" y="219"/>
                  </a:lnTo>
                  <a:lnTo>
                    <a:pt x="668" y="219"/>
                  </a:lnTo>
                  <a:lnTo>
                    <a:pt x="654" y="233"/>
                  </a:lnTo>
                  <a:lnTo>
                    <a:pt x="640" y="242"/>
                  </a:lnTo>
                  <a:lnTo>
                    <a:pt x="626" y="246"/>
                  </a:lnTo>
                  <a:lnTo>
                    <a:pt x="612" y="255"/>
                  </a:lnTo>
                  <a:lnTo>
                    <a:pt x="598" y="260"/>
                  </a:lnTo>
                  <a:lnTo>
                    <a:pt x="588" y="264"/>
                  </a:lnTo>
                  <a:lnTo>
                    <a:pt x="574" y="269"/>
                  </a:lnTo>
                  <a:lnTo>
                    <a:pt x="565" y="274"/>
                  </a:lnTo>
                  <a:lnTo>
                    <a:pt x="509" y="287"/>
                  </a:lnTo>
                  <a:lnTo>
                    <a:pt x="439" y="292"/>
                  </a:lnTo>
                  <a:lnTo>
                    <a:pt x="429" y="292"/>
                  </a:lnTo>
                  <a:lnTo>
                    <a:pt x="420" y="292"/>
                  </a:lnTo>
                  <a:lnTo>
                    <a:pt x="411" y="287"/>
                  </a:lnTo>
                  <a:lnTo>
                    <a:pt x="401" y="287"/>
                  </a:lnTo>
                  <a:lnTo>
                    <a:pt x="392" y="287"/>
                  </a:lnTo>
                  <a:lnTo>
                    <a:pt x="383" y="283"/>
                  </a:lnTo>
                  <a:lnTo>
                    <a:pt x="373" y="283"/>
                  </a:lnTo>
                  <a:lnTo>
                    <a:pt x="364" y="278"/>
                  </a:lnTo>
                  <a:lnTo>
                    <a:pt x="350" y="274"/>
                  </a:lnTo>
                  <a:lnTo>
                    <a:pt x="341" y="264"/>
                  </a:lnTo>
                  <a:lnTo>
                    <a:pt x="327" y="260"/>
                  </a:lnTo>
                  <a:lnTo>
                    <a:pt x="317" y="251"/>
                  </a:lnTo>
                  <a:lnTo>
                    <a:pt x="308" y="237"/>
                  </a:lnTo>
                  <a:lnTo>
                    <a:pt x="299" y="228"/>
                  </a:lnTo>
                  <a:lnTo>
                    <a:pt x="289" y="214"/>
                  </a:lnTo>
                  <a:lnTo>
                    <a:pt x="280" y="205"/>
                  </a:lnTo>
                  <a:lnTo>
                    <a:pt x="275" y="196"/>
                  </a:lnTo>
                  <a:lnTo>
                    <a:pt x="275" y="192"/>
                  </a:lnTo>
                  <a:lnTo>
                    <a:pt x="271" y="187"/>
                  </a:lnTo>
                  <a:lnTo>
                    <a:pt x="266" y="187"/>
                  </a:lnTo>
                  <a:lnTo>
                    <a:pt x="266" y="182"/>
                  </a:lnTo>
                  <a:lnTo>
                    <a:pt x="261" y="182"/>
                  </a:lnTo>
                  <a:lnTo>
                    <a:pt x="257" y="182"/>
                  </a:lnTo>
                  <a:lnTo>
                    <a:pt x="252" y="182"/>
                  </a:lnTo>
                  <a:lnTo>
                    <a:pt x="247" y="182"/>
                  </a:lnTo>
                  <a:lnTo>
                    <a:pt x="219" y="182"/>
                  </a:lnTo>
                  <a:lnTo>
                    <a:pt x="215" y="187"/>
                  </a:lnTo>
                  <a:lnTo>
                    <a:pt x="210" y="187"/>
                  </a:lnTo>
                  <a:lnTo>
                    <a:pt x="205" y="187"/>
                  </a:lnTo>
                  <a:lnTo>
                    <a:pt x="205" y="192"/>
                  </a:lnTo>
                  <a:lnTo>
                    <a:pt x="201" y="192"/>
                  </a:lnTo>
                  <a:lnTo>
                    <a:pt x="196" y="196"/>
                  </a:lnTo>
                  <a:lnTo>
                    <a:pt x="196" y="201"/>
                  </a:lnTo>
                  <a:lnTo>
                    <a:pt x="191" y="201"/>
                  </a:lnTo>
                  <a:lnTo>
                    <a:pt x="191" y="205"/>
                  </a:lnTo>
                  <a:lnTo>
                    <a:pt x="187" y="210"/>
                  </a:lnTo>
                  <a:lnTo>
                    <a:pt x="187" y="214"/>
                  </a:lnTo>
                  <a:lnTo>
                    <a:pt x="182" y="219"/>
                  </a:lnTo>
                  <a:lnTo>
                    <a:pt x="177" y="228"/>
                  </a:lnTo>
                  <a:lnTo>
                    <a:pt x="173" y="242"/>
                  </a:lnTo>
                  <a:lnTo>
                    <a:pt x="163" y="251"/>
                  </a:lnTo>
                  <a:lnTo>
                    <a:pt x="163" y="255"/>
                  </a:lnTo>
                  <a:lnTo>
                    <a:pt x="159" y="255"/>
                  </a:lnTo>
                  <a:lnTo>
                    <a:pt x="159" y="260"/>
                  </a:lnTo>
                  <a:lnTo>
                    <a:pt x="154" y="260"/>
                  </a:lnTo>
                  <a:lnTo>
                    <a:pt x="149" y="260"/>
                  </a:lnTo>
                  <a:lnTo>
                    <a:pt x="145" y="260"/>
                  </a:lnTo>
                  <a:lnTo>
                    <a:pt x="140" y="260"/>
                  </a:lnTo>
                  <a:lnTo>
                    <a:pt x="135" y="260"/>
                  </a:lnTo>
                  <a:lnTo>
                    <a:pt x="131" y="260"/>
                  </a:lnTo>
                  <a:lnTo>
                    <a:pt x="131" y="255"/>
                  </a:lnTo>
                  <a:lnTo>
                    <a:pt x="126" y="255"/>
                  </a:lnTo>
                  <a:lnTo>
                    <a:pt x="121" y="255"/>
                  </a:lnTo>
                  <a:lnTo>
                    <a:pt x="121" y="251"/>
                  </a:lnTo>
                  <a:lnTo>
                    <a:pt x="121" y="246"/>
                  </a:lnTo>
                  <a:lnTo>
                    <a:pt x="117" y="246"/>
                  </a:lnTo>
                  <a:lnTo>
                    <a:pt x="117" y="242"/>
                  </a:lnTo>
                  <a:lnTo>
                    <a:pt x="117" y="237"/>
                  </a:lnTo>
                  <a:lnTo>
                    <a:pt x="117" y="233"/>
                  </a:lnTo>
                  <a:lnTo>
                    <a:pt x="117" y="228"/>
                  </a:lnTo>
                  <a:lnTo>
                    <a:pt x="121" y="223"/>
                  </a:lnTo>
                  <a:lnTo>
                    <a:pt x="121" y="219"/>
                  </a:lnTo>
                  <a:lnTo>
                    <a:pt x="126" y="219"/>
                  </a:lnTo>
                  <a:lnTo>
                    <a:pt x="126" y="214"/>
                  </a:lnTo>
                  <a:lnTo>
                    <a:pt x="131" y="214"/>
                  </a:lnTo>
                  <a:lnTo>
                    <a:pt x="131" y="210"/>
                  </a:lnTo>
                  <a:lnTo>
                    <a:pt x="135" y="205"/>
                  </a:lnTo>
                  <a:lnTo>
                    <a:pt x="140" y="201"/>
                  </a:lnTo>
                  <a:lnTo>
                    <a:pt x="145" y="196"/>
                  </a:lnTo>
                  <a:lnTo>
                    <a:pt x="149" y="196"/>
                  </a:lnTo>
                  <a:lnTo>
                    <a:pt x="159" y="192"/>
                  </a:lnTo>
                  <a:lnTo>
                    <a:pt x="163" y="187"/>
                  </a:lnTo>
                  <a:lnTo>
                    <a:pt x="168" y="187"/>
                  </a:lnTo>
                  <a:lnTo>
                    <a:pt x="173" y="182"/>
                  </a:lnTo>
                  <a:lnTo>
                    <a:pt x="0" y="182"/>
                  </a:lnTo>
                  <a:lnTo>
                    <a:pt x="0" y="169"/>
                  </a:lnTo>
                  <a:lnTo>
                    <a:pt x="159" y="169"/>
                  </a:lnTo>
                  <a:lnTo>
                    <a:pt x="168" y="169"/>
                  </a:lnTo>
                  <a:lnTo>
                    <a:pt x="177" y="169"/>
                  </a:lnTo>
                  <a:lnTo>
                    <a:pt x="177" y="164"/>
                  </a:lnTo>
                  <a:lnTo>
                    <a:pt x="173" y="164"/>
                  </a:lnTo>
                  <a:lnTo>
                    <a:pt x="168" y="164"/>
                  </a:lnTo>
                  <a:lnTo>
                    <a:pt x="159" y="160"/>
                  </a:lnTo>
                  <a:lnTo>
                    <a:pt x="149" y="155"/>
                  </a:lnTo>
                  <a:lnTo>
                    <a:pt x="131" y="151"/>
                  </a:lnTo>
                  <a:lnTo>
                    <a:pt x="121" y="146"/>
                  </a:lnTo>
                  <a:lnTo>
                    <a:pt x="117" y="141"/>
                  </a:lnTo>
                  <a:lnTo>
                    <a:pt x="112" y="141"/>
                  </a:lnTo>
                  <a:lnTo>
                    <a:pt x="107" y="141"/>
                  </a:lnTo>
                  <a:lnTo>
                    <a:pt x="103" y="141"/>
                  </a:lnTo>
                  <a:lnTo>
                    <a:pt x="103" y="137"/>
                  </a:lnTo>
                  <a:lnTo>
                    <a:pt x="98" y="137"/>
                  </a:lnTo>
                  <a:lnTo>
                    <a:pt x="93" y="137"/>
                  </a:lnTo>
                  <a:lnTo>
                    <a:pt x="93" y="132"/>
                  </a:lnTo>
                  <a:lnTo>
                    <a:pt x="89" y="128"/>
                  </a:lnTo>
                  <a:lnTo>
                    <a:pt x="89" y="123"/>
                  </a:lnTo>
                  <a:lnTo>
                    <a:pt x="84" y="119"/>
                  </a:lnTo>
                  <a:lnTo>
                    <a:pt x="84" y="114"/>
                  </a:lnTo>
                  <a:lnTo>
                    <a:pt x="89" y="110"/>
                  </a:lnTo>
                  <a:lnTo>
                    <a:pt x="89" y="105"/>
                  </a:lnTo>
                  <a:lnTo>
                    <a:pt x="89" y="100"/>
                  </a:lnTo>
                  <a:lnTo>
                    <a:pt x="93" y="100"/>
                  </a:lnTo>
                  <a:lnTo>
                    <a:pt x="93" y="96"/>
                  </a:lnTo>
                  <a:lnTo>
                    <a:pt x="98" y="96"/>
                  </a:lnTo>
                  <a:lnTo>
                    <a:pt x="103" y="91"/>
                  </a:lnTo>
                  <a:lnTo>
                    <a:pt x="107" y="91"/>
                  </a:lnTo>
                  <a:lnTo>
                    <a:pt x="112" y="91"/>
                  </a:lnTo>
                  <a:lnTo>
                    <a:pt x="117" y="91"/>
                  </a:lnTo>
                  <a:lnTo>
                    <a:pt x="121" y="91"/>
                  </a:lnTo>
                  <a:lnTo>
                    <a:pt x="126" y="91"/>
                  </a:lnTo>
                  <a:lnTo>
                    <a:pt x="131" y="96"/>
                  </a:lnTo>
                  <a:lnTo>
                    <a:pt x="135" y="96"/>
                  </a:lnTo>
                  <a:lnTo>
                    <a:pt x="140" y="96"/>
                  </a:lnTo>
                  <a:lnTo>
                    <a:pt x="145" y="100"/>
                  </a:lnTo>
                  <a:lnTo>
                    <a:pt x="149" y="100"/>
                  </a:lnTo>
                  <a:lnTo>
                    <a:pt x="154" y="105"/>
                  </a:lnTo>
                  <a:lnTo>
                    <a:pt x="163" y="114"/>
                  </a:lnTo>
                  <a:lnTo>
                    <a:pt x="173" y="119"/>
                  </a:lnTo>
                  <a:lnTo>
                    <a:pt x="177" y="128"/>
                  </a:lnTo>
                  <a:lnTo>
                    <a:pt x="182" y="132"/>
                  </a:lnTo>
                  <a:lnTo>
                    <a:pt x="187" y="137"/>
                  </a:lnTo>
                  <a:lnTo>
                    <a:pt x="191" y="146"/>
                  </a:lnTo>
                  <a:lnTo>
                    <a:pt x="196" y="151"/>
                  </a:lnTo>
                  <a:lnTo>
                    <a:pt x="201" y="155"/>
                  </a:lnTo>
                  <a:lnTo>
                    <a:pt x="205" y="160"/>
                  </a:lnTo>
                  <a:lnTo>
                    <a:pt x="210" y="160"/>
                  </a:lnTo>
                  <a:lnTo>
                    <a:pt x="210" y="164"/>
                  </a:lnTo>
                  <a:lnTo>
                    <a:pt x="215" y="164"/>
                  </a:lnTo>
                  <a:lnTo>
                    <a:pt x="219" y="169"/>
                  </a:lnTo>
                  <a:lnTo>
                    <a:pt x="224" y="169"/>
                  </a:lnTo>
                  <a:lnTo>
                    <a:pt x="229" y="169"/>
                  </a:lnTo>
                  <a:lnTo>
                    <a:pt x="229" y="164"/>
                  </a:lnTo>
                  <a:lnTo>
                    <a:pt x="219" y="151"/>
                  </a:lnTo>
                  <a:lnTo>
                    <a:pt x="210" y="146"/>
                  </a:lnTo>
                  <a:lnTo>
                    <a:pt x="205" y="137"/>
                  </a:lnTo>
                  <a:lnTo>
                    <a:pt x="196" y="128"/>
                  </a:lnTo>
                  <a:lnTo>
                    <a:pt x="191" y="123"/>
                  </a:lnTo>
                  <a:lnTo>
                    <a:pt x="187" y="114"/>
                  </a:lnTo>
                  <a:lnTo>
                    <a:pt x="182" y="105"/>
                  </a:lnTo>
                  <a:lnTo>
                    <a:pt x="177" y="100"/>
                  </a:lnTo>
                  <a:lnTo>
                    <a:pt x="173" y="91"/>
                  </a:lnTo>
                  <a:lnTo>
                    <a:pt x="173" y="87"/>
                  </a:lnTo>
                  <a:lnTo>
                    <a:pt x="173" y="82"/>
                  </a:lnTo>
                  <a:lnTo>
                    <a:pt x="173" y="78"/>
                  </a:lnTo>
                  <a:lnTo>
                    <a:pt x="173" y="73"/>
                  </a:lnTo>
                  <a:lnTo>
                    <a:pt x="173" y="69"/>
                  </a:lnTo>
                  <a:lnTo>
                    <a:pt x="173" y="64"/>
                  </a:lnTo>
                  <a:lnTo>
                    <a:pt x="173" y="59"/>
                  </a:lnTo>
                  <a:lnTo>
                    <a:pt x="173" y="55"/>
                  </a:lnTo>
                  <a:lnTo>
                    <a:pt x="177" y="50"/>
                  </a:lnTo>
                  <a:lnTo>
                    <a:pt x="177" y="46"/>
                  </a:lnTo>
                  <a:lnTo>
                    <a:pt x="182" y="41"/>
                  </a:lnTo>
                  <a:lnTo>
                    <a:pt x="182" y="37"/>
                  </a:lnTo>
                  <a:lnTo>
                    <a:pt x="187" y="32"/>
                  </a:lnTo>
                  <a:lnTo>
                    <a:pt x="191" y="28"/>
                  </a:lnTo>
                  <a:lnTo>
                    <a:pt x="196" y="23"/>
                  </a:lnTo>
                  <a:lnTo>
                    <a:pt x="196" y="18"/>
                  </a:lnTo>
                  <a:lnTo>
                    <a:pt x="201" y="18"/>
                  </a:lnTo>
                  <a:lnTo>
                    <a:pt x="205" y="18"/>
                  </a:lnTo>
                  <a:lnTo>
                    <a:pt x="210" y="14"/>
                  </a:lnTo>
                  <a:lnTo>
                    <a:pt x="215" y="14"/>
                  </a:lnTo>
                  <a:lnTo>
                    <a:pt x="219" y="14"/>
                  </a:lnTo>
                  <a:lnTo>
                    <a:pt x="224" y="14"/>
                  </a:lnTo>
                  <a:lnTo>
                    <a:pt x="229" y="14"/>
                  </a:lnTo>
                  <a:lnTo>
                    <a:pt x="233" y="14"/>
                  </a:lnTo>
                  <a:lnTo>
                    <a:pt x="238" y="18"/>
                  </a:lnTo>
                  <a:lnTo>
                    <a:pt x="243" y="18"/>
                  </a:lnTo>
                  <a:lnTo>
                    <a:pt x="243" y="23"/>
                  </a:lnTo>
                  <a:lnTo>
                    <a:pt x="247" y="23"/>
                  </a:lnTo>
                  <a:lnTo>
                    <a:pt x="247" y="28"/>
                  </a:lnTo>
                  <a:lnTo>
                    <a:pt x="247" y="32"/>
                  </a:lnTo>
                  <a:lnTo>
                    <a:pt x="252" y="32"/>
                  </a:lnTo>
                  <a:lnTo>
                    <a:pt x="252" y="37"/>
                  </a:lnTo>
                  <a:lnTo>
                    <a:pt x="252" y="41"/>
                  </a:lnTo>
                  <a:lnTo>
                    <a:pt x="252" y="46"/>
                  </a:lnTo>
                  <a:lnTo>
                    <a:pt x="252" y="50"/>
                  </a:lnTo>
                  <a:lnTo>
                    <a:pt x="252" y="55"/>
                  </a:lnTo>
                  <a:lnTo>
                    <a:pt x="252" y="59"/>
                  </a:lnTo>
                  <a:lnTo>
                    <a:pt x="252" y="64"/>
                  </a:lnTo>
                  <a:lnTo>
                    <a:pt x="247" y="73"/>
                  </a:lnTo>
                  <a:lnTo>
                    <a:pt x="243" y="87"/>
                  </a:lnTo>
                  <a:lnTo>
                    <a:pt x="243" y="91"/>
                  </a:lnTo>
                  <a:lnTo>
                    <a:pt x="238" y="91"/>
                  </a:lnTo>
                  <a:lnTo>
                    <a:pt x="238" y="96"/>
                  </a:lnTo>
                  <a:lnTo>
                    <a:pt x="238" y="100"/>
                  </a:lnTo>
                  <a:lnTo>
                    <a:pt x="238" y="105"/>
                  </a:lnTo>
                  <a:lnTo>
                    <a:pt x="238" y="110"/>
                  </a:lnTo>
                  <a:lnTo>
                    <a:pt x="233" y="110"/>
                  </a:lnTo>
                  <a:lnTo>
                    <a:pt x="233" y="119"/>
                  </a:lnTo>
                  <a:lnTo>
                    <a:pt x="233" y="123"/>
                  </a:lnTo>
                  <a:lnTo>
                    <a:pt x="233" y="128"/>
                  </a:lnTo>
                  <a:lnTo>
                    <a:pt x="238" y="132"/>
                  </a:lnTo>
                  <a:lnTo>
                    <a:pt x="238" y="137"/>
                  </a:lnTo>
                  <a:lnTo>
                    <a:pt x="238" y="141"/>
                  </a:lnTo>
                  <a:lnTo>
                    <a:pt x="243" y="141"/>
                  </a:lnTo>
                  <a:lnTo>
                    <a:pt x="243" y="146"/>
                  </a:lnTo>
                  <a:lnTo>
                    <a:pt x="243" y="151"/>
                  </a:lnTo>
                  <a:lnTo>
                    <a:pt x="247" y="151"/>
                  </a:lnTo>
                  <a:lnTo>
                    <a:pt x="247" y="155"/>
                  </a:lnTo>
                  <a:lnTo>
                    <a:pt x="252" y="155"/>
                  </a:lnTo>
                  <a:lnTo>
                    <a:pt x="257" y="155"/>
                  </a:lnTo>
                  <a:lnTo>
                    <a:pt x="257" y="160"/>
                  </a:lnTo>
                  <a:lnTo>
                    <a:pt x="261" y="160"/>
                  </a:lnTo>
                  <a:lnTo>
                    <a:pt x="266" y="164"/>
                  </a:lnTo>
                  <a:lnTo>
                    <a:pt x="271" y="164"/>
                  </a:lnTo>
                  <a:lnTo>
                    <a:pt x="271" y="160"/>
                  </a:lnTo>
                  <a:lnTo>
                    <a:pt x="271" y="155"/>
                  </a:lnTo>
                  <a:lnTo>
                    <a:pt x="271" y="146"/>
                  </a:lnTo>
                  <a:lnTo>
                    <a:pt x="271" y="141"/>
                  </a:lnTo>
                  <a:lnTo>
                    <a:pt x="271" y="137"/>
                  </a:lnTo>
                  <a:lnTo>
                    <a:pt x="271" y="132"/>
                  </a:lnTo>
                  <a:lnTo>
                    <a:pt x="275" y="119"/>
                  </a:lnTo>
                  <a:lnTo>
                    <a:pt x="280" y="110"/>
                  </a:lnTo>
                  <a:lnTo>
                    <a:pt x="285" y="96"/>
                  </a:lnTo>
                  <a:lnTo>
                    <a:pt x="294" y="87"/>
                  </a:lnTo>
                  <a:lnTo>
                    <a:pt x="299" y="78"/>
                  </a:lnTo>
                  <a:lnTo>
                    <a:pt x="308" y="69"/>
                  </a:lnTo>
                  <a:lnTo>
                    <a:pt x="313" y="59"/>
                  </a:lnTo>
                  <a:lnTo>
                    <a:pt x="322" y="50"/>
                  </a:lnTo>
                  <a:lnTo>
                    <a:pt x="331" y="46"/>
                  </a:lnTo>
                  <a:lnTo>
                    <a:pt x="336" y="37"/>
                  </a:lnTo>
                  <a:lnTo>
                    <a:pt x="345" y="32"/>
                  </a:lnTo>
                  <a:lnTo>
                    <a:pt x="355" y="28"/>
                  </a:lnTo>
                  <a:lnTo>
                    <a:pt x="364" y="23"/>
                  </a:lnTo>
                  <a:lnTo>
                    <a:pt x="373" y="18"/>
                  </a:lnTo>
                  <a:lnTo>
                    <a:pt x="383" y="14"/>
                  </a:lnTo>
                  <a:lnTo>
                    <a:pt x="392" y="9"/>
                  </a:lnTo>
                  <a:lnTo>
                    <a:pt x="401" y="5"/>
                  </a:lnTo>
                  <a:lnTo>
                    <a:pt x="411" y="5"/>
                  </a:lnTo>
                  <a:lnTo>
                    <a:pt x="420" y="0"/>
                  </a:lnTo>
                  <a:lnTo>
                    <a:pt x="429" y="0"/>
                  </a:lnTo>
                  <a:lnTo>
                    <a:pt x="439" y="0"/>
                  </a:lnTo>
                  <a:lnTo>
                    <a:pt x="448" y="0"/>
                  </a:lnTo>
                  <a:lnTo>
                    <a:pt x="457" y="0"/>
                  </a:lnTo>
                  <a:lnTo>
                    <a:pt x="467" y="0"/>
                  </a:lnTo>
                  <a:lnTo>
                    <a:pt x="476" y="5"/>
                  </a:lnTo>
                  <a:lnTo>
                    <a:pt x="485" y="5"/>
                  </a:lnTo>
                  <a:lnTo>
                    <a:pt x="490" y="9"/>
                  </a:lnTo>
                  <a:lnTo>
                    <a:pt x="499" y="9"/>
                  </a:lnTo>
                  <a:lnTo>
                    <a:pt x="504" y="14"/>
                  </a:lnTo>
                  <a:lnTo>
                    <a:pt x="509" y="18"/>
                  </a:lnTo>
                  <a:lnTo>
                    <a:pt x="513" y="18"/>
                  </a:lnTo>
                  <a:lnTo>
                    <a:pt x="513" y="23"/>
                  </a:lnTo>
                  <a:lnTo>
                    <a:pt x="518" y="23"/>
                  </a:lnTo>
                  <a:lnTo>
                    <a:pt x="518" y="28"/>
                  </a:lnTo>
                  <a:lnTo>
                    <a:pt x="523" y="32"/>
                  </a:lnTo>
                  <a:lnTo>
                    <a:pt x="527" y="32"/>
                  </a:lnTo>
                  <a:lnTo>
                    <a:pt x="527" y="37"/>
                  </a:lnTo>
                  <a:lnTo>
                    <a:pt x="527" y="41"/>
                  </a:lnTo>
                  <a:lnTo>
                    <a:pt x="527" y="46"/>
                  </a:lnTo>
                  <a:lnTo>
                    <a:pt x="527" y="50"/>
                  </a:lnTo>
                  <a:lnTo>
                    <a:pt x="527" y="55"/>
                  </a:lnTo>
                  <a:lnTo>
                    <a:pt x="527" y="59"/>
                  </a:lnTo>
                  <a:lnTo>
                    <a:pt x="523" y="59"/>
                  </a:lnTo>
                  <a:lnTo>
                    <a:pt x="523" y="64"/>
                  </a:lnTo>
                  <a:lnTo>
                    <a:pt x="518" y="64"/>
                  </a:lnTo>
                  <a:lnTo>
                    <a:pt x="518" y="69"/>
                  </a:lnTo>
                  <a:lnTo>
                    <a:pt x="513" y="69"/>
                  </a:lnTo>
                  <a:lnTo>
                    <a:pt x="513" y="73"/>
                  </a:lnTo>
                  <a:lnTo>
                    <a:pt x="509" y="73"/>
                  </a:lnTo>
                  <a:lnTo>
                    <a:pt x="509" y="78"/>
                  </a:lnTo>
                  <a:lnTo>
                    <a:pt x="504" y="78"/>
                  </a:lnTo>
                  <a:lnTo>
                    <a:pt x="499" y="78"/>
                  </a:lnTo>
                  <a:lnTo>
                    <a:pt x="499" y="82"/>
                  </a:lnTo>
                  <a:lnTo>
                    <a:pt x="495" y="82"/>
                  </a:lnTo>
                  <a:lnTo>
                    <a:pt x="490" y="82"/>
                  </a:lnTo>
                  <a:lnTo>
                    <a:pt x="490" y="87"/>
                  </a:lnTo>
                  <a:lnTo>
                    <a:pt x="485" y="87"/>
                  </a:lnTo>
                  <a:lnTo>
                    <a:pt x="481" y="87"/>
                  </a:lnTo>
                  <a:lnTo>
                    <a:pt x="476" y="87"/>
                  </a:lnTo>
                  <a:lnTo>
                    <a:pt x="471" y="87"/>
                  </a:lnTo>
                  <a:lnTo>
                    <a:pt x="471" y="82"/>
                  </a:lnTo>
                  <a:lnTo>
                    <a:pt x="467" y="82"/>
                  </a:lnTo>
                  <a:lnTo>
                    <a:pt x="467" y="78"/>
                  </a:lnTo>
                  <a:lnTo>
                    <a:pt x="462" y="78"/>
                  </a:lnTo>
                  <a:lnTo>
                    <a:pt x="462" y="73"/>
                  </a:lnTo>
                  <a:lnTo>
                    <a:pt x="462" y="69"/>
                  </a:lnTo>
                  <a:lnTo>
                    <a:pt x="462" y="64"/>
                  </a:lnTo>
                  <a:close/>
                  <a:moveTo>
                    <a:pt x="733" y="328"/>
                  </a:moveTo>
                  <a:lnTo>
                    <a:pt x="733" y="328"/>
                  </a:lnTo>
                  <a:lnTo>
                    <a:pt x="728" y="324"/>
                  </a:lnTo>
                  <a:lnTo>
                    <a:pt x="724" y="324"/>
                  </a:lnTo>
                  <a:lnTo>
                    <a:pt x="724" y="319"/>
                  </a:lnTo>
                  <a:lnTo>
                    <a:pt x="719" y="319"/>
                  </a:lnTo>
                  <a:lnTo>
                    <a:pt x="719" y="314"/>
                  </a:lnTo>
                  <a:lnTo>
                    <a:pt x="714" y="310"/>
                  </a:lnTo>
                  <a:lnTo>
                    <a:pt x="710" y="305"/>
                  </a:lnTo>
                  <a:lnTo>
                    <a:pt x="710" y="301"/>
                  </a:lnTo>
                  <a:lnTo>
                    <a:pt x="710" y="296"/>
                  </a:lnTo>
                  <a:lnTo>
                    <a:pt x="705" y="296"/>
                  </a:lnTo>
                  <a:lnTo>
                    <a:pt x="705" y="292"/>
                  </a:lnTo>
                  <a:lnTo>
                    <a:pt x="705" y="287"/>
                  </a:lnTo>
                  <a:lnTo>
                    <a:pt x="705" y="283"/>
                  </a:lnTo>
                  <a:lnTo>
                    <a:pt x="705" y="278"/>
                  </a:lnTo>
                  <a:lnTo>
                    <a:pt x="710" y="278"/>
                  </a:lnTo>
                  <a:lnTo>
                    <a:pt x="710" y="274"/>
                  </a:lnTo>
                  <a:lnTo>
                    <a:pt x="710" y="269"/>
                  </a:lnTo>
                  <a:lnTo>
                    <a:pt x="714" y="264"/>
                  </a:lnTo>
                  <a:lnTo>
                    <a:pt x="719" y="260"/>
                  </a:lnTo>
                  <a:lnTo>
                    <a:pt x="724" y="255"/>
                  </a:lnTo>
                  <a:lnTo>
                    <a:pt x="728" y="255"/>
                  </a:lnTo>
                  <a:lnTo>
                    <a:pt x="733" y="251"/>
                  </a:lnTo>
                  <a:lnTo>
                    <a:pt x="738" y="251"/>
                  </a:lnTo>
                  <a:lnTo>
                    <a:pt x="742" y="251"/>
                  </a:lnTo>
                  <a:lnTo>
                    <a:pt x="752" y="251"/>
                  </a:lnTo>
                  <a:lnTo>
                    <a:pt x="756" y="246"/>
                  </a:lnTo>
                  <a:lnTo>
                    <a:pt x="766" y="251"/>
                  </a:lnTo>
                  <a:lnTo>
                    <a:pt x="770" y="251"/>
                  </a:lnTo>
                  <a:lnTo>
                    <a:pt x="775" y="251"/>
                  </a:lnTo>
                  <a:lnTo>
                    <a:pt x="780" y="251"/>
                  </a:lnTo>
                  <a:lnTo>
                    <a:pt x="784" y="251"/>
                  </a:lnTo>
                  <a:lnTo>
                    <a:pt x="789" y="255"/>
                  </a:lnTo>
                  <a:lnTo>
                    <a:pt x="803" y="260"/>
                  </a:lnTo>
                  <a:lnTo>
                    <a:pt x="822" y="269"/>
                  </a:lnTo>
                  <a:lnTo>
                    <a:pt x="831" y="274"/>
                  </a:lnTo>
                  <a:lnTo>
                    <a:pt x="840" y="278"/>
                  </a:lnTo>
                  <a:lnTo>
                    <a:pt x="850" y="278"/>
                  </a:lnTo>
                  <a:lnTo>
                    <a:pt x="859" y="283"/>
                  </a:lnTo>
                  <a:lnTo>
                    <a:pt x="868" y="283"/>
                  </a:lnTo>
                  <a:lnTo>
                    <a:pt x="878" y="283"/>
                  </a:lnTo>
                  <a:lnTo>
                    <a:pt x="887" y="287"/>
                  </a:lnTo>
                  <a:lnTo>
                    <a:pt x="892" y="283"/>
                  </a:lnTo>
                  <a:lnTo>
                    <a:pt x="901" y="283"/>
                  </a:lnTo>
                  <a:lnTo>
                    <a:pt x="910" y="283"/>
                  </a:lnTo>
                  <a:lnTo>
                    <a:pt x="915" y="278"/>
                  </a:lnTo>
                  <a:lnTo>
                    <a:pt x="924" y="278"/>
                  </a:lnTo>
                  <a:lnTo>
                    <a:pt x="934" y="274"/>
                  </a:lnTo>
                  <a:lnTo>
                    <a:pt x="943" y="269"/>
                  </a:lnTo>
                  <a:lnTo>
                    <a:pt x="948" y="264"/>
                  </a:lnTo>
                  <a:lnTo>
                    <a:pt x="957" y="255"/>
                  </a:lnTo>
                  <a:lnTo>
                    <a:pt x="957" y="264"/>
                  </a:lnTo>
                  <a:lnTo>
                    <a:pt x="952" y="269"/>
                  </a:lnTo>
                  <a:lnTo>
                    <a:pt x="943" y="274"/>
                  </a:lnTo>
                  <a:lnTo>
                    <a:pt x="938" y="283"/>
                  </a:lnTo>
                  <a:lnTo>
                    <a:pt x="929" y="287"/>
                  </a:lnTo>
                  <a:lnTo>
                    <a:pt x="924" y="292"/>
                  </a:lnTo>
                  <a:lnTo>
                    <a:pt x="915" y="296"/>
                  </a:lnTo>
                  <a:lnTo>
                    <a:pt x="906" y="301"/>
                  </a:lnTo>
                  <a:lnTo>
                    <a:pt x="840" y="333"/>
                  </a:lnTo>
                  <a:lnTo>
                    <a:pt x="826" y="337"/>
                  </a:lnTo>
                  <a:lnTo>
                    <a:pt x="817" y="342"/>
                  </a:lnTo>
                  <a:lnTo>
                    <a:pt x="803" y="342"/>
                  </a:lnTo>
                  <a:lnTo>
                    <a:pt x="789" y="346"/>
                  </a:lnTo>
                  <a:lnTo>
                    <a:pt x="780" y="346"/>
                  </a:lnTo>
                  <a:lnTo>
                    <a:pt x="775" y="342"/>
                  </a:lnTo>
                  <a:lnTo>
                    <a:pt x="766" y="342"/>
                  </a:lnTo>
                  <a:lnTo>
                    <a:pt x="761" y="342"/>
                  </a:lnTo>
                  <a:lnTo>
                    <a:pt x="752" y="337"/>
                  </a:lnTo>
                  <a:lnTo>
                    <a:pt x="747" y="337"/>
                  </a:lnTo>
                  <a:lnTo>
                    <a:pt x="742" y="333"/>
                  </a:lnTo>
                  <a:lnTo>
                    <a:pt x="733" y="328"/>
                  </a:lnTo>
                  <a:close/>
                  <a:moveTo>
                    <a:pt x="976" y="50"/>
                  </a:moveTo>
                  <a:lnTo>
                    <a:pt x="980" y="59"/>
                  </a:lnTo>
                  <a:lnTo>
                    <a:pt x="980" y="64"/>
                  </a:lnTo>
                  <a:lnTo>
                    <a:pt x="985" y="69"/>
                  </a:lnTo>
                  <a:lnTo>
                    <a:pt x="985" y="78"/>
                  </a:lnTo>
                  <a:lnTo>
                    <a:pt x="990" y="87"/>
                  </a:lnTo>
                  <a:lnTo>
                    <a:pt x="990" y="91"/>
                  </a:lnTo>
                  <a:lnTo>
                    <a:pt x="990" y="96"/>
                  </a:lnTo>
                  <a:lnTo>
                    <a:pt x="990" y="105"/>
                  </a:lnTo>
                  <a:lnTo>
                    <a:pt x="990" y="119"/>
                  </a:lnTo>
                  <a:lnTo>
                    <a:pt x="990" y="132"/>
                  </a:lnTo>
                  <a:lnTo>
                    <a:pt x="985" y="141"/>
                  </a:lnTo>
                  <a:lnTo>
                    <a:pt x="980" y="155"/>
                  </a:lnTo>
                  <a:lnTo>
                    <a:pt x="966" y="187"/>
                  </a:lnTo>
                  <a:lnTo>
                    <a:pt x="948" y="223"/>
                  </a:lnTo>
                  <a:lnTo>
                    <a:pt x="943" y="233"/>
                  </a:lnTo>
                  <a:lnTo>
                    <a:pt x="938" y="242"/>
                  </a:lnTo>
                  <a:lnTo>
                    <a:pt x="934" y="246"/>
                  </a:lnTo>
                  <a:lnTo>
                    <a:pt x="929" y="255"/>
                  </a:lnTo>
                  <a:lnTo>
                    <a:pt x="920" y="260"/>
                  </a:lnTo>
                  <a:lnTo>
                    <a:pt x="915" y="269"/>
                  </a:lnTo>
                  <a:lnTo>
                    <a:pt x="910" y="274"/>
                  </a:lnTo>
                  <a:lnTo>
                    <a:pt x="906" y="278"/>
                  </a:lnTo>
                  <a:lnTo>
                    <a:pt x="910" y="269"/>
                  </a:lnTo>
                  <a:lnTo>
                    <a:pt x="915" y="260"/>
                  </a:lnTo>
                  <a:lnTo>
                    <a:pt x="920" y="251"/>
                  </a:lnTo>
                  <a:lnTo>
                    <a:pt x="924" y="242"/>
                  </a:lnTo>
                  <a:lnTo>
                    <a:pt x="929" y="237"/>
                  </a:lnTo>
                  <a:lnTo>
                    <a:pt x="929" y="228"/>
                  </a:lnTo>
                  <a:lnTo>
                    <a:pt x="934" y="219"/>
                  </a:lnTo>
                  <a:lnTo>
                    <a:pt x="934" y="210"/>
                  </a:lnTo>
                  <a:lnTo>
                    <a:pt x="934" y="205"/>
                  </a:lnTo>
                  <a:lnTo>
                    <a:pt x="934" y="196"/>
                  </a:lnTo>
                  <a:lnTo>
                    <a:pt x="934" y="187"/>
                  </a:lnTo>
                  <a:lnTo>
                    <a:pt x="929" y="178"/>
                  </a:lnTo>
                  <a:lnTo>
                    <a:pt x="929" y="169"/>
                  </a:lnTo>
                  <a:lnTo>
                    <a:pt x="924" y="160"/>
                  </a:lnTo>
                  <a:lnTo>
                    <a:pt x="920" y="151"/>
                  </a:lnTo>
                  <a:lnTo>
                    <a:pt x="920" y="141"/>
                  </a:lnTo>
                  <a:lnTo>
                    <a:pt x="901" y="110"/>
                  </a:lnTo>
                  <a:lnTo>
                    <a:pt x="901" y="105"/>
                  </a:lnTo>
                  <a:lnTo>
                    <a:pt x="896" y="100"/>
                  </a:lnTo>
                  <a:lnTo>
                    <a:pt x="896" y="96"/>
                  </a:lnTo>
                  <a:lnTo>
                    <a:pt x="896" y="91"/>
                  </a:lnTo>
                  <a:lnTo>
                    <a:pt x="892" y="82"/>
                  </a:lnTo>
                  <a:lnTo>
                    <a:pt x="892" y="78"/>
                  </a:lnTo>
                  <a:lnTo>
                    <a:pt x="892" y="69"/>
                  </a:lnTo>
                  <a:lnTo>
                    <a:pt x="892" y="64"/>
                  </a:lnTo>
                  <a:lnTo>
                    <a:pt x="892" y="59"/>
                  </a:lnTo>
                  <a:lnTo>
                    <a:pt x="896" y="55"/>
                  </a:lnTo>
                  <a:lnTo>
                    <a:pt x="896" y="50"/>
                  </a:lnTo>
                  <a:lnTo>
                    <a:pt x="901" y="46"/>
                  </a:lnTo>
                  <a:lnTo>
                    <a:pt x="901" y="41"/>
                  </a:lnTo>
                  <a:lnTo>
                    <a:pt x="906" y="37"/>
                  </a:lnTo>
                  <a:lnTo>
                    <a:pt x="906" y="32"/>
                  </a:lnTo>
                  <a:lnTo>
                    <a:pt x="910" y="32"/>
                  </a:lnTo>
                  <a:lnTo>
                    <a:pt x="915" y="28"/>
                  </a:lnTo>
                  <a:lnTo>
                    <a:pt x="920" y="28"/>
                  </a:lnTo>
                  <a:lnTo>
                    <a:pt x="924" y="23"/>
                  </a:lnTo>
                  <a:lnTo>
                    <a:pt x="929" y="23"/>
                  </a:lnTo>
                  <a:lnTo>
                    <a:pt x="934" y="23"/>
                  </a:lnTo>
                  <a:lnTo>
                    <a:pt x="938" y="23"/>
                  </a:lnTo>
                  <a:lnTo>
                    <a:pt x="943" y="28"/>
                  </a:lnTo>
                  <a:lnTo>
                    <a:pt x="948" y="28"/>
                  </a:lnTo>
                  <a:lnTo>
                    <a:pt x="952" y="28"/>
                  </a:lnTo>
                  <a:lnTo>
                    <a:pt x="952" y="32"/>
                  </a:lnTo>
                  <a:lnTo>
                    <a:pt x="957" y="32"/>
                  </a:lnTo>
                  <a:lnTo>
                    <a:pt x="962" y="37"/>
                  </a:lnTo>
                  <a:lnTo>
                    <a:pt x="966" y="41"/>
                  </a:lnTo>
                  <a:lnTo>
                    <a:pt x="971" y="46"/>
                  </a:lnTo>
                  <a:lnTo>
                    <a:pt x="976" y="46"/>
                  </a:lnTo>
                  <a:lnTo>
                    <a:pt x="976" y="50"/>
                  </a:lnTo>
                  <a:close/>
                  <a:moveTo>
                    <a:pt x="1004" y="228"/>
                  </a:moveTo>
                  <a:lnTo>
                    <a:pt x="1008" y="228"/>
                  </a:lnTo>
                  <a:lnTo>
                    <a:pt x="1008" y="233"/>
                  </a:lnTo>
                  <a:lnTo>
                    <a:pt x="1008" y="237"/>
                  </a:lnTo>
                  <a:lnTo>
                    <a:pt x="1013" y="237"/>
                  </a:lnTo>
                  <a:lnTo>
                    <a:pt x="1013" y="242"/>
                  </a:lnTo>
                  <a:lnTo>
                    <a:pt x="1013" y="246"/>
                  </a:lnTo>
                  <a:lnTo>
                    <a:pt x="1013" y="251"/>
                  </a:lnTo>
                  <a:lnTo>
                    <a:pt x="1013" y="255"/>
                  </a:lnTo>
                  <a:lnTo>
                    <a:pt x="1008" y="260"/>
                  </a:lnTo>
                  <a:lnTo>
                    <a:pt x="1008" y="264"/>
                  </a:lnTo>
                  <a:lnTo>
                    <a:pt x="1004" y="264"/>
                  </a:lnTo>
                  <a:lnTo>
                    <a:pt x="1004" y="269"/>
                  </a:lnTo>
                  <a:lnTo>
                    <a:pt x="999" y="269"/>
                  </a:lnTo>
                  <a:lnTo>
                    <a:pt x="994" y="269"/>
                  </a:lnTo>
                  <a:lnTo>
                    <a:pt x="994" y="274"/>
                  </a:lnTo>
                  <a:lnTo>
                    <a:pt x="990" y="274"/>
                  </a:lnTo>
                  <a:lnTo>
                    <a:pt x="985" y="274"/>
                  </a:lnTo>
                  <a:lnTo>
                    <a:pt x="980" y="269"/>
                  </a:lnTo>
                  <a:lnTo>
                    <a:pt x="976" y="269"/>
                  </a:lnTo>
                  <a:lnTo>
                    <a:pt x="971" y="269"/>
                  </a:lnTo>
                  <a:lnTo>
                    <a:pt x="971" y="264"/>
                  </a:lnTo>
                  <a:lnTo>
                    <a:pt x="971" y="260"/>
                  </a:lnTo>
                  <a:lnTo>
                    <a:pt x="966" y="260"/>
                  </a:lnTo>
                  <a:lnTo>
                    <a:pt x="966" y="255"/>
                  </a:lnTo>
                  <a:lnTo>
                    <a:pt x="966" y="251"/>
                  </a:lnTo>
                  <a:lnTo>
                    <a:pt x="966" y="246"/>
                  </a:lnTo>
                  <a:lnTo>
                    <a:pt x="966" y="242"/>
                  </a:lnTo>
                  <a:lnTo>
                    <a:pt x="966" y="237"/>
                  </a:lnTo>
                  <a:lnTo>
                    <a:pt x="971" y="233"/>
                  </a:lnTo>
                  <a:lnTo>
                    <a:pt x="971" y="228"/>
                  </a:lnTo>
                  <a:lnTo>
                    <a:pt x="976" y="228"/>
                  </a:lnTo>
                  <a:lnTo>
                    <a:pt x="976" y="223"/>
                  </a:lnTo>
                  <a:lnTo>
                    <a:pt x="980" y="223"/>
                  </a:lnTo>
                  <a:lnTo>
                    <a:pt x="980" y="219"/>
                  </a:lnTo>
                  <a:lnTo>
                    <a:pt x="985" y="219"/>
                  </a:lnTo>
                  <a:lnTo>
                    <a:pt x="990" y="219"/>
                  </a:lnTo>
                  <a:lnTo>
                    <a:pt x="994" y="219"/>
                  </a:lnTo>
                  <a:lnTo>
                    <a:pt x="994" y="223"/>
                  </a:lnTo>
                  <a:lnTo>
                    <a:pt x="999" y="223"/>
                  </a:lnTo>
                  <a:lnTo>
                    <a:pt x="1004" y="223"/>
                  </a:lnTo>
                  <a:lnTo>
                    <a:pt x="1004" y="228"/>
                  </a:lnTo>
                  <a:close/>
                  <a:moveTo>
                    <a:pt x="1106" y="78"/>
                  </a:moveTo>
                  <a:lnTo>
                    <a:pt x="1111" y="73"/>
                  </a:lnTo>
                  <a:lnTo>
                    <a:pt x="1111" y="69"/>
                  </a:lnTo>
                  <a:lnTo>
                    <a:pt x="1111" y="64"/>
                  </a:lnTo>
                  <a:lnTo>
                    <a:pt x="1111" y="59"/>
                  </a:lnTo>
                  <a:lnTo>
                    <a:pt x="1116" y="55"/>
                  </a:lnTo>
                  <a:lnTo>
                    <a:pt x="1116" y="50"/>
                  </a:lnTo>
                  <a:lnTo>
                    <a:pt x="1116" y="46"/>
                  </a:lnTo>
                  <a:lnTo>
                    <a:pt x="1120" y="46"/>
                  </a:lnTo>
                  <a:lnTo>
                    <a:pt x="1120" y="41"/>
                  </a:lnTo>
                  <a:lnTo>
                    <a:pt x="1125" y="41"/>
                  </a:lnTo>
                  <a:lnTo>
                    <a:pt x="1125" y="37"/>
                  </a:lnTo>
                  <a:lnTo>
                    <a:pt x="1130" y="37"/>
                  </a:lnTo>
                  <a:lnTo>
                    <a:pt x="1130" y="32"/>
                  </a:lnTo>
                  <a:lnTo>
                    <a:pt x="1134" y="32"/>
                  </a:lnTo>
                  <a:lnTo>
                    <a:pt x="1139" y="32"/>
                  </a:lnTo>
                  <a:lnTo>
                    <a:pt x="1139" y="28"/>
                  </a:lnTo>
                  <a:lnTo>
                    <a:pt x="1144" y="28"/>
                  </a:lnTo>
                  <a:lnTo>
                    <a:pt x="1148" y="28"/>
                  </a:lnTo>
                  <a:lnTo>
                    <a:pt x="1153" y="28"/>
                  </a:lnTo>
                  <a:lnTo>
                    <a:pt x="1158" y="28"/>
                  </a:lnTo>
                  <a:lnTo>
                    <a:pt x="1176" y="23"/>
                  </a:lnTo>
                  <a:lnTo>
                    <a:pt x="1190" y="23"/>
                  </a:lnTo>
                  <a:lnTo>
                    <a:pt x="1204" y="23"/>
                  </a:lnTo>
                  <a:lnTo>
                    <a:pt x="1218" y="23"/>
                  </a:lnTo>
                  <a:lnTo>
                    <a:pt x="1214" y="82"/>
                  </a:lnTo>
                  <a:lnTo>
                    <a:pt x="1214" y="87"/>
                  </a:lnTo>
                  <a:lnTo>
                    <a:pt x="1214" y="91"/>
                  </a:lnTo>
                  <a:lnTo>
                    <a:pt x="1214" y="96"/>
                  </a:lnTo>
                  <a:lnTo>
                    <a:pt x="1214" y="100"/>
                  </a:lnTo>
                  <a:lnTo>
                    <a:pt x="1209" y="105"/>
                  </a:lnTo>
                  <a:lnTo>
                    <a:pt x="1209" y="110"/>
                  </a:lnTo>
                  <a:lnTo>
                    <a:pt x="1204" y="110"/>
                  </a:lnTo>
                  <a:lnTo>
                    <a:pt x="1200" y="114"/>
                  </a:lnTo>
                  <a:lnTo>
                    <a:pt x="1200" y="119"/>
                  </a:lnTo>
                  <a:lnTo>
                    <a:pt x="1195" y="119"/>
                  </a:lnTo>
                  <a:lnTo>
                    <a:pt x="1190" y="123"/>
                  </a:lnTo>
                  <a:lnTo>
                    <a:pt x="1186" y="123"/>
                  </a:lnTo>
                  <a:lnTo>
                    <a:pt x="1181" y="128"/>
                  </a:lnTo>
                  <a:lnTo>
                    <a:pt x="1172" y="128"/>
                  </a:lnTo>
                  <a:lnTo>
                    <a:pt x="1167" y="132"/>
                  </a:lnTo>
                  <a:lnTo>
                    <a:pt x="1158" y="132"/>
                  </a:lnTo>
                  <a:lnTo>
                    <a:pt x="1162" y="132"/>
                  </a:lnTo>
                  <a:lnTo>
                    <a:pt x="1167" y="137"/>
                  </a:lnTo>
                  <a:lnTo>
                    <a:pt x="1172" y="137"/>
                  </a:lnTo>
                  <a:lnTo>
                    <a:pt x="1176" y="141"/>
                  </a:lnTo>
                  <a:lnTo>
                    <a:pt x="1181" y="146"/>
                  </a:lnTo>
                  <a:lnTo>
                    <a:pt x="1186" y="146"/>
                  </a:lnTo>
                  <a:lnTo>
                    <a:pt x="1190" y="151"/>
                  </a:lnTo>
                  <a:lnTo>
                    <a:pt x="1190" y="155"/>
                  </a:lnTo>
                  <a:lnTo>
                    <a:pt x="1195" y="155"/>
                  </a:lnTo>
                  <a:lnTo>
                    <a:pt x="1195" y="160"/>
                  </a:lnTo>
                  <a:lnTo>
                    <a:pt x="1200" y="164"/>
                  </a:lnTo>
                  <a:lnTo>
                    <a:pt x="1200" y="169"/>
                  </a:lnTo>
                  <a:lnTo>
                    <a:pt x="1204" y="173"/>
                  </a:lnTo>
                  <a:lnTo>
                    <a:pt x="1204" y="178"/>
                  </a:lnTo>
                  <a:lnTo>
                    <a:pt x="1209" y="178"/>
                  </a:lnTo>
                  <a:lnTo>
                    <a:pt x="1209" y="182"/>
                  </a:lnTo>
                  <a:lnTo>
                    <a:pt x="1223" y="255"/>
                  </a:lnTo>
                  <a:lnTo>
                    <a:pt x="1209" y="246"/>
                  </a:lnTo>
                  <a:lnTo>
                    <a:pt x="1195" y="237"/>
                  </a:lnTo>
                  <a:lnTo>
                    <a:pt x="1186" y="233"/>
                  </a:lnTo>
                  <a:lnTo>
                    <a:pt x="1172" y="228"/>
                  </a:lnTo>
                  <a:lnTo>
                    <a:pt x="1158" y="223"/>
                  </a:lnTo>
                  <a:lnTo>
                    <a:pt x="1144" y="223"/>
                  </a:lnTo>
                  <a:lnTo>
                    <a:pt x="1130" y="219"/>
                  </a:lnTo>
                  <a:lnTo>
                    <a:pt x="1116" y="219"/>
                  </a:lnTo>
                  <a:lnTo>
                    <a:pt x="1106" y="223"/>
                  </a:lnTo>
                  <a:lnTo>
                    <a:pt x="1092" y="223"/>
                  </a:lnTo>
                  <a:lnTo>
                    <a:pt x="1083" y="228"/>
                  </a:lnTo>
                  <a:lnTo>
                    <a:pt x="1069" y="237"/>
                  </a:lnTo>
                  <a:lnTo>
                    <a:pt x="1060" y="242"/>
                  </a:lnTo>
                  <a:lnTo>
                    <a:pt x="1046" y="251"/>
                  </a:lnTo>
                  <a:lnTo>
                    <a:pt x="1036" y="260"/>
                  </a:lnTo>
                  <a:lnTo>
                    <a:pt x="1027" y="269"/>
                  </a:lnTo>
                  <a:lnTo>
                    <a:pt x="1027" y="260"/>
                  </a:lnTo>
                  <a:lnTo>
                    <a:pt x="1027" y="251"/>
                  </a:lnTo>
                  <a:lnTo>
                    <a:pt x="1027" y="246"/>
                  </a:lnTo>
                  <a:lnTo>
                    <a:pt x="1027" y="237"/>
                  </a:lnTo>
                  <a:lnTo>
                    <a:pt x="1027" y="233"/>
                  </a:lnTo>
                  <a:lnTo>
                    <a:pt x="1027" y="228"/>
                  </a:lnTo>
                  <a:lnTo>
                    <a:pt x="1027" y="223"/>
                  </a:lnTo>
                  <a:lnTo>
                    <a:pt x="1022" y="223"/>
                  </a:lnTo>
                  <a:lnTo>
                    <a:pt x="1022" y="219"/>
                  </a:lnTo>
                  <a:lnTo>
                    <a:pt x="1018" y="214"/>
                  </a:lnTo>
                  <a:lnTo>
                    <a:pt x="1013" y="214"/>
                  </a:lnTo>
                  <a:lnTo>
                    <a:pt x="1008" y="210"/>
                  </a:lnTo>
                  <a:lnTo>
                    <a:pt x="1004" y="210"/>
                  </a:lnTo>
                  <a:lnTo>
                    <a:pt x="999" y="210"/>
                  </a:lnTo>
                  <a:lnTo>
                    <a:pt x="994" y="210"/>
                  </a:lnTo>
                  <a:lnTo>
                    <a:pt x="985" y="214"/>
                  </a:lnTo>
                  <a:lnTo>
                    <a:pt x="976" y="214"/>
                  </a:lnTo>
                  <a:lnTo>
                    <a:pt x="966" y="219"/>
                  </a:lnTo>
                  <a:lnTo>
                    <a:pt x="976" y="205"/>
                  </a:lnTo>
                  <a:lnTo>
                    <a:pt x="985" y="192"/>
                  </a:lnTo>
                  <a:lnTo>
                    <a:pt x="994" y="182"/>
                  </a:lnTo>
                  <a:lnTo>
                    <a:pt x="1004" y="169"/>
                  </a:lnTo>
                  <a:lnTo>
                    <a:pt x="1008" y="155"/>
                  </a:lnTo>
                  <a:lnTo>
                    <a:pt x="1013" y="146"/>
                  </a:lnTo>
                  <a:lnTo>
                    <a:pt x="1018" y="132"/>
                  </a:lnTo>
                  <a:lnTo>
                    <a:pt x="1018" y="119"/>
                  </a:lnTo>
                  <a:lnTo>
                    <a:pt x="1018" y="114"/>
                  </a:lnTo>
                  <a:lnTo>
                    <a:pt x="1018" y="110"/>
                  </a:lnTo>
                  <a:lnTo>
                    <a:pt x="1018" y="100"/>
                  </a:lnTo>
                  <a:lnTo>
                    <a:pt x="1018" y="96"/>
                  </a:lnTo>
                  <a:lnTo>
                    <a:pt x="1018" y="87"/>
                  </a:lnTo>
                  <a:lnTo>
                    <a:pt x="1018" y="82"/>
                  </a:lnTo>
                  <a:lnTo>
                    <a:pt x="1013" y="78"/>
                  </a:lnTo>
                  <a:lnTo>
                    <a:pt x="1013" y="69"/>
                  </a:lnTo>
                  <a:lnTo>
                    <a:pt x="1008" y="64"/>
                  </a:lnTo>
                  <a:lnTo>
                    <a:pt x="1008" y="55"/>
                  </a:lnTo>
                  <a:lnTo>
                    <a:pt x="1004" y="50"/>
                  </a:lnTo>
                  <a:lnTo>
                    <a:pt x="999" y="46"/>
                  </a:lnTo>
                  <a:lnTo>
                    <a:pt x="994" y="37"/>
                  </a:lnTo>
                  <a:lnTo>
                    <a:pt x="990" y="32"/>
                  </a:lnTo>
                  <a:lnTo>
                    <a:pt x="985" y="23"/>
                  </a:lnTo>
                  <a:lnTo>
                    <a:pt x="980" y="18"/>
                  </a:lnTo>
                  <a:lnTo>
                    <a:pt x="1018" y="23"/>
                  </a:lnTo>
                  <a:lnTo>
                    <a:pt x="1055" y="32"/>
                  </a:lnTo>
                  <a:lnTo>
                    <a:pt x="1060" y="32"/>
                  </a:lnTo>
                  <a:lnTo>
                    <a:pt x="1064" y="32"/>
                  </a:lnTo>
                  <a:lnTo>
                    <a:pt x="1064" y="37"/>
                  </a:lnTo>
                  <a:lnTo>
                    <a:pt x="1069" y="37"/>
                  </a:lnTo>
                  <a:lnTo>
                    <a:pt x="1074" y="37"/>
                  </a:lnTo>
                  <a:lnTo>
                    <a:pt x="1078" y="41"/>
                  </a:lnTo>
                  <a:lnTo>
                    <a:pt x="1083" y="46"/>
                  </a:lnTo>
                  <a:lnTo>
                    <a:pt x="1088" y="50"/>
                  </a:lnTo>
                  <a:lnTo>
                    <a:pt x="1092" y="50"/>
                  </a:lnTo>
                  <a:lnTo>
                    <a:pt x="1097" y="55"/>
                  </a:lnTo>
                  <a:lnTo>
                    <a:pt x="1097" y="59"/>
                  </a:lnTo>
                  <a:lnTo>
                    <a:pt x="1102" y="64"/>
                  </a:lnTo>
                  <a:lnTo>
                    <a:pt x="1102" y="69"/>
                  </a:lnTo>
                  <a:lnTo>
                    <a:pt x="1106" y="73"/>
                  </a:lnTo>
                  <a:lnTo>
                    <a:pt x="1106" y="78"/>
                  </a:lnTo>
                  <a:close/>
                  <a:moveTo>
                    <a:pt x="836" y="460"/>
                  </a:moveTo>
                  <a:lnTo>
                    <a:pt x="831" y="465"/>
                  </a:lnTo>
                  <a:lnTo>
                    <a:pt x="826" y="474"/>
                  </a:lnTo>
                  <a:lnTo>
                    <a:pt x="822" y="478"/>
                  </a:lnTo>
                  <a:lnTo>
                    <a:pt x="817" y="483"/>
                  </a:lnTo>
                  <a:lnTo>
                    <a:pt x="812" y="488"/>
                  </a:lnTo>
                  <a:lnTo>
                    <a:pt x="808" y="492"/>
                  </a:lnTo>
                  <a:lnTo>
                    <a:pt x="803" y="492"/>
                  </a:lnTo>
                  <a:lnTo>
                    <a:pt x="798" y="497"/>
                  </a:lnTo>
                  <a:lnTo>
                    <a:pt x="794" y="497"/>
                  </a:lnTo>
                  <a:lnTo>
                    <a:pt x="789" y="497"/>
                  </a:lnTo>
                  <a:lnTo>
                    <a:pt x="789" y="501"/>
                  </a:lnTo>
                  <a:lnTo>
                    <a:pt x="784" y="501"/>
                  </a:lnTo>
                  <a:lnTo>
                    <a:pt x="780" y="501"/>
                  </a:lnTo>
                  <a:lnTo>
                    <a:pt x="775" y="501"/>
                  </a:lnTo>
                  <a:lnTo>
                    <a:pt x="770" y="501"/>
                  </a:lnTo>
                  <a:lnTo>
                    <a:pt x="770" y="497"/>
                  </a:lnTo>
                  <a:lnTo>
                    <a:pt x="766" y="497"/>
                  </a:lnTo>
                  <a:lnTo>
                    <a:pt x="761" y="497"/>
                  </a:lnTo>
                  <a:lnTo>
                    <a:pt x="761" y="492"/>
                  </a:lnTo>
                  <a:lnTo>
                    <a:pt x="756" y="492"/>
                  </a:lnTo>
                  <a:lnTo>
                    <a:pt x="752" y="492"/>
                  </a:lnTo>
                  <a:lnTo>
                    <a:pt x="752" y="488"/>
                  </a:lnTo>
                  <a:lnTo>
                    <a:pt x="747" y="483"/>
                  </a:lnTo>
                  <a:lnTo>
                    <a:pt x="742" y="483"/>
                  </a:lnTo>
                  <a:lnTo>
                    <a:pt x="742" y="478"/>
                  </a:lnTo>
                  <a:lnTo>
                    <a:pt x="738" y="478"/>
                  </a:lnTo>
                  <a:lnTo>
                    <a:pt x="738" y="474"/>
                  </a:lnTo>
                  <a:lnTo>
                    <a:pt x="733" y="474"/>
                  </a:lnTo>
                  <a:lnTo>
                    <a:pt x="733" y="469"/>
                  </a:lnTo>
                  <a:lnTo>
                    <a:pt x="733" y="465"/>
                  </a:lnTo>
                  <a:lnTo>
                    <a:pt x="733" y="460"/>
                  </a:lnTo>
                  <a:lnTo>
                    <a:pt x="728" y="456"/>
                  </a:lnTo>
                  <a:lnTo>
                    <a:pt x="733" y="451"/>
                  </a:lnTo>
                  <a:lnTo>
                    <a:pt x="733" y="447"/>
                  </a:lnTo>
                  <a:lnTo>
                    <a:pt x="733" y="442"/>
                  </a:lnTo>
                  <a:lnTo>
                    <a:pt x="733" y="437"/>
                  </a:lnTo>
                  <a:lnTo>
                    <a:pt x="738" y="433"/>
                  </a:lnTo>
                  <a:lnTo>
                    <a:pt x="742" y="424"/>
                  </a:lnTo>
                  <a:lnTo>
                    <a:pt x="747" y="419"/>
                  </a:lnTo>
                  <a:lnTo>
                    <a:pt x="752" y="415"/>
                  </a:lnTo>
                  <a:lnTo>
                    <a:pt x="761" y="410"/>
                  </a:lnTo>
                  <a:lnTo>
                    <a:pt x="766" y="401"/>
                  </a:lnTo>
                  <a:lnTo>
                    <a:pt x="770" y="396"/>
                  </a:lnTo>
                  <a:lnTo>
                    <a:pt x="780" y="396"/>
                  </a:lnTo>
                  <a:lnTo>
                    <a:pt x="784" y="392"/>
                  </a:lnTo>
                  <a:lnTo>
                    <a:pt x="798" y="387"/>
                  </a:lnTo>
                  <a:lnTo>
                    <a:pt x="812" y="383"/>
                  </a:lnTo>
                  <a:lnTo>
                    <a:pt x="826" y="374"/>
                  </a:lnTo>
                  <a:lnTo>
                    <a:pt x="845" y="365"/>
                  </a:lnTo>
                  <a:lnTo>
                    <a:pt x="887" y="342"/>
                  </a:lnTo>
                  <a:lnTo>
                    <a:pt x="938" y="301"/>
                  </a:lnTo>
                  <a:lnTo>
                    <a:pt x="910" y="328"/>
                  </a:lnTo>
                  <a:lnTo>
                    <a:pt x="892" y="355"/>
                  </a:lnTo>
                  <a:lnTo>
                    <a:pt x="878" y="378"/>
                  </a:lnTo>
                  <a:lnTo>
                    <a:pt x="868" y="396"/>
                  </a:lnTo>
                  <a:lnTo>
                    <a:pt x="836" y="460"/>
                  </a:lnTo>
                  <a:close/>
                  <a:moveTo>
                    <a:pt x="906" y="506"/>
                  </a:moveTo>
                  <a:lnTo>
                    <a:pt x="901" y="497"/>
                  </a:lnTo>
                  <a:lnTo>
                    <a:pt x="896" y="492"/>
                  </a:lnTo>
                  <a:lnTo>
                    <a:pt x="896" y="483"/>
                  </a:lnTo>
                  <a:lnTo>
                    <a:pt x="896" y="478"/>
                  </a:lnTo>
                  <a:lnTo>
                    <a:pt x="892" y="469"/>
                  </a:lnTo>
                  <a:lnTo>
                    <a:pt x="892" y="465"/>
                  </a:lnTo>
                  <a:lnTo>
                    <a:pt x="892" y="460"/>
                  </a:lnTo>
                  <a:lnTo>
                    <a:pt x="892" y="451"/>
                  </a:lnTo>
                  <a:lnTo>
                    <a:pt x="896" y="437"/>
                  </a:lnTo>
                  <a:lnTo>
                    <a:pt x="896" y="424"/>
                  </a:lnTo>
                  <a:lnTo>
                    <a:pt x="901" y="410"/>
                  </a:lnTo>
                  <a:lnTo>
                    <a:pt x="906" y="396"/>
                  </a:lnTo>
                  <a:lnTo>
                    <a:pt x="910" y="383"/>
                  </a:lnTo>
                  <a:lnTo>
                    <a:pt x="915" y="365"/>
                  </a:lnTo>
                  <a:lnTo>
                    <a:pt x="924" y="351"/>
                  </a:lnTo>
                  <a:lnTo>
                    <a:pt x="934" y="333"/>
                  </a:lnTo>
                  <a:lnTo>
                    <a:pt x="938" y="324"/>
                  </a:lnTo>
                  <a:lnTo>
                    <a:pt x="943" y="314"/>
                  </a:lnTo>
                  <a:lnTo>
                    <a:pt x="948" y="305"/>
                  </a:lnTo>
                  <a:lnTo>
                    <a:pt x="952" y="301"/>
                  </a:lnTo>
                  <a:lnTo>
                    <a:pt x="957" y="292"/>
                  </a:lnTo>
                  <a:lnTo>
                    <a:pt x="966" y="287"/>
                  </a:lnTo>
                  <a:lnTo>
                    <a:pt x="971" y="283"/>
                  </a:lnTo>
                  <a:lnTo>
                    <a:pt x="976" y="278"/>
                  </a:lnTo>
                  <a:lnTo>
                    <a:pt x="971" y="287"/>
                  </a:lnTo>
                  <a:lnTo>
                    <a:pt x="966" y="296"/>
                  </a:lnTo>
                  <a:lnTo>
                    <a:pt x="962" y="305"/>
                  </a:lnTo>
                  <a:lnTo>
                    <a:pt x="957" y="314"/>
                  </a:lnTo>
                  <a:lnTo>
                    <a:pt x="957" y="324"/>
                  </a:lnTo>
                  <a:lnTo>
                    <a:pt x="952" y="333"/>
                  </a:lnTo>
                  <a:lnTo>
                    <a:pt x="952" y="337"/>
                  </a:lnTo>
                  <a:lnTo>
                    <a:pt x="952" y="346"/>
                  </a:lnTo>
                  <a:lnTo>
                    <a:pt x="952" y="355"/>
                  </a:lnTo>
                  <a:lnTo>
                    <a:pt x="952" y="365"/>
                  </a:lnTo>
                  <a:lnTo>
                    <a:pt x="952" y="369"/>
                  </a:lnTo>
                  <a:lnTo>
                    <a:pt x="952" y="378"/>
                  </a:lnTo>
                  <a:lnTo>
                    <a:pt x="952" y="387"/>
                  </a:lnTo>
                  <a:lnTo>
                    <a:pt x="957" y="396"/>
                  </a:lnTo>
                  <a:lnTo>
                    <a:pt x="962" y="406"/>
                  </a:lnTo>
                  <a:lnTo>
                    <a:pt x="962" y="415"/>
                  </a:lnTo>
                  <a:lnTo>
                    <a:pt x="971" y="424"/>
                  </a:lnTo>
                  <a:lnTo>
                    <a:pt x="976" y="433"/>
                  </a:lnTo>
                  <a:lnTo>
                    <a:pt x="980" y="442"/>
                  </a:lnTo>
                  <a:lnTo>
                    <a:pt x="985" y="447"/>
                  </a:lnTo>
                  <a:lnTo>
                    <a:pt x="985" y="451"/>
                  </a:lnTo>
                  <a:lnTo>
                    <a:pt x="985" y="456"/>
                  </a:lnTo>
                  <a:lnTo>
                    <a:pt x="990" y="460"/>
                  </a:lnTo>
                  <a:lnTo>
                    <a:pt x="990" y="465"/>
                  </a:lnTo>
                  <a:lnTo>
                    <a:pt x="990" y="474"/>
                  </a:lnTo>
                  <a:lnTo>
                    <a:pt x="990" y="478"/>
                  </a:lnTo>
                  <a:lnTo>
                    <a:pt x="990" y="488"/>
                  </a:lnTo>
                  <a:lnTo>
                    <a:pt x="990" y="492"/>
                  </a:lnTo>
                  <a:lnTo>
                    <a:pt x="985" y="497"/>
                  </a:lnTo>
                  <a:lnTo>
                    <a:pt x="985" y="501"/>
                  </a:lnTo>
                  <a:lnTo>
                    <a:pt x="985" y="506"/>
                  </a:lnTo>
                  <a:lnTo>
                    <a:pt x="980" y="510"/>
                  </a:lnTo>
                  <a:lnTo>
                    <a:pt x="980" y="515"/>
                  </a:lnTo>
                  <a:lnTo>
                    <a:pt x="976" y="519"/>
                  </a:lnTo>
                  <a:lnTo>
                    <a:pt x="971" y="524"/>
                  </a:lnTo>
                  <a:lnTo>
                    <a:pt x="966" y="524"/>
                  </a:lnTo>
                  <a:lnTo>
                    <a:pt x="966" y="529"/>
                  </a:lnTo>
                  <a:lnTo>
                    <a:pt x="962" y="529"/>
                  </a:lnTo>
                  <a:lnTo>
                    <a:pt x="957" y="529"/>
                  </a:lnTo>
                  <a:lnTo>
                    <a:pt x="952" y="529"/>
                  </a:lnTo>
                  <a:lnTo>
                    <a:pt x="948" y="529"/>
                  </a:lnTo>
                  <a:lnTo>
                    <a:pt x="943" y="529"/>
                  </a:lnTo>
                  <a:lnTo>
                    <a:pt x="938" y="529"/>
                  </a:lnTo>
                  <a:lnTo>
                    <a:pt x="934" y="529"/>
                  </a:lnTo>
                  <a:lnTo>
                    <a:pt x="929" y="524"/>
                  </a:lnTo>
                  <a:lnTo>
                    <a:pt x="924" y="524"/>
                  </a:lnTo>
                  <a:lnTo>
                    <a:pt x="920" y="519"/>
                  </a:lnTo>
                  <a:lnTo>
                    <a:pt x="915" y="515"/>
                  </a:lnTo>
                  <a:lnTo>
                    <a:pt x="910" y="510"/>
                  </a:lnTo>
                  <a:lnTo>
                    <a:pt x="906" y="506"/>
                  </a:lnTo>
                  <a:close/>
                  <a:moveTo>
                    <a:pt x="1186" y="255"/>
                  </a:moveTo>
                  <a:lnTo>
                    <a:pt x="1190" y="260"/>
                  </a:lnTo>
                  <a:lnTo>
                    <a:pt x="1195" y="264"/>
                  </a:lnTo>
                  <a:lnTo>
                    <a:pt x="1200" y="269"/>
                  </a:lnTo>
                  <a:lnTo>
                    <a:pt x="1200" y="274"/>
                  </a:lnTo>
                  <a:lnTo>
                    <a:pt x="1204" y="274"/>
                  </a:lnTo>
                  <a:lnTo>
                    <a:pt x="1204" y="278"/>
                  </a:lnTo>
                  <a:lnTo>
                    <a:pt x="1209" y="278"/>
                  </a:lnTo>
                  <a:lnTo>
                    <a:pt x="1209" y="283"/>
                  </a:lnTo>
                  <a:lnTo>
                    <a:pt x="1209" y="287"/>
                  </a:lnTo>
                  <a:lnTo>
                    <a:pt x="1214" y="287"/>
                  </a:lnTo>
                  <a:lnTo>
                    <a:pt x="1214" y="292"/>
                  </a:lnTo>
                  <a:lnTo>
                    <a:pt x="1214" y="296"/>
                  </a:lnTo>
                  <a:lnTo>
                    <a:pt x="1214" y="301"/>
                  </a:lnTo>
                  <a:lnTo>
                    <a:pt x="1214" y="305"/>
                  </a:lnTo>
                  <a:lnTo>
                    <a:pt x="1214" y="310"/>
                  </a:lnTo>
                  <a:lnTo>
                    <a:pt x="1214" y="314"/>
                  </a:lnTo>
                  <a:lnTo>
                    <a:pt x="1214" y="319"/>
                  </a:lnTo>
                  <a:lnTo>
                    <a:pt x="1209" y="319"/>
                  </a:lnTo>
                  <a:lnTo>
                    <a:pt x="1209" y="324"/>
                  </a:lnTo>
                  <a:lnTo>
                    <a:pt x="1204" y="324"/>
                  </a:lnTo>
                  <a:lnTo>
                    <a:pt x="1204" y="328"/>
                  </a:lnTo>
                  <a:lnTo>
                    <a:pt x="1200" y="328"/>
                  </a:lnTo>
                  <a:lnTo>
                    <a:pt x="1200" y="333"/>
                  </a:lnTo>
                  <a:lnTo>
                    <a:pt x="1195" y="333"/>
                  </a:lnTo>
                  <a:lnTo>
                    <a:pt x="1190" y="333"/>
                  </a:lnTo>
                  <a:lnTo>
                    <a:pt x="1190" y="337"/>
                  </a:lnTo>
                  <a:lnTo>
                    <a:pt x="1186" y="337"/>
                  </a:lnTo>
                  <a:lnTo>
                    <a:pt x="1181" y="337"/>
                  </a:lnTo>
                  <a:lnTo>
                    <a:pt x="1172" y="337"/>
                  </a:lnTo>
                  <a:lnTo>
                    <a:pt x="1167" y="337"/>
                  </a:lnTo>
                  <a:lnTo>
                    <a:pt x="1158" y="337"/>
                  </a:lnTo>
                  <a:lnTo>
                    <a:pt x="1153" y="337"/>
                  </a:lnTo>
                  <a:lnTo>
                    <a:pt x="1148" y="337"/>
                  </a:lnTo>
                  <a:lnTo>
                    <a:pt x="1144" y="337"/>
                  </a:lnTo>
                  <a:lnTo>
                    <a:pt x="1139" y="337"/>
                  </a:lnTo>
                  <a:lnTo>
                    <a:pt x="1134" y="333"/>
                  </a:lnTo>
                  <a:lnTo>
                    <a:pt x="1097" y="319"/>
                  </a:lnTo>
                  <a:lnTo>
                    <a:pt x="1088" y="314"/>
                  </a:lnTo>
                  <a:lnTo>
                    <a:pt x="1078" y="310"/>
                  </a:lnTo>
                  <a:lnTo>
                    <a:pt x="1069" y="305"/>
                  </a:lnTo>
                  <a:lnTo>
                    <a:pt x="1060" y="305"/>
                  </a:lnTo>
                  <a:lnTo>
                    <a:pt x="1050" y="305"/>
                  </a:lnTo>
                  <a:lnTo>
                    <a:pt x="1041" y="301"/>
                  </a:lnTo>
                  <a:lnTo>
                    <a:pt x="1036" y="301"/>
                  </a:lnTo>
                  <a:lnTo>
                    <a:pt x="1027" y="301"/>
                  </a:lnTo>
                  <a:lnTo>
                    <a:pt x="1022" y="305"/>
                  </a:lnTo>
                  <a:lnTo>
                    <a:pt x="1013" y="305"/>
                  </a:lnTo>
                  <a:lnTo>
                    <a:pt x="1004" y="305"/>
                  </a:lnTo>
                  <a:lnTo>
                    <a:pt x="994" y="310"/>
                  </a:lnTo>
                  <a:lnTo>
                    <a:pt x="985" y="314"/>
                  </a:lnTo>
                  <a:lnTo>
                    <a:pt x="980" y="319"/>
                  </a:lnTo>
                  <a:lnTo>
                    <a:pt x="971" y="319"/>
                  </a:lnTo>
                  <a:lnTo>
                    <a:pt x="957" y="328"/>
                  </a:lnTo>
                  <a:lnTo>
                    <a:pt x="971" y="319"/>
                  </a:lnTo>
                  <a:lnTo>
                    <a:pt x="980" y="305"/>
                  </a:lnTo>
                  <a:lnTo>
                    <a:pt x="999" y="296"/>
                  </a:lnTo>
                  <a:lnTo>
                    <a:pt x="1013" y="287"/>
                  </a:lnTo>
                  <a:lnTo>
                    <a:pt x="1050" y="269"/>
                  </a:lnTo>
                  <a:lnTo>
                    <a:pt x="1078" y="255"/>
                  </a:lnTo>
                  <a:lnTo>
                    <a:pt x="1092" y="255"/>
                  </a:lnTo>
                  <a:lnTo>
                    <a:pt x="1106" y="251"/>
                  </a:lnTo>
                  <a:lnTo>
                    <a:pt x="1120" y="246"/>
                  </a:lnTo>
                  <a:lnTo>
                    <a:pt x="1134" y="246"/>
                  </a:lnTo>
                  <a:lnTo>
                    <a:pt x="1139" y="246"/>
                  </a:lnTo>
                  <a:lnTo>
                    <a:pt x="1148" y="246"/>
                  </a:lnTo>
                  <a:lnTo>
                    <a:pt x="1153" y="246"/>
                  </a:lnTo>
                  <a:lnTo>
                    <a:pt x="1162" y="251"/>
                  </a:lnTo>
                  <a:lnTo>
                    <a:pt x="1167" y="251"/>
                  </a:lnTo>
                  <a:lnTo>
                    <a:pt x="1172" y="251"/>
                  </a:lnTo>
                  <a:lnTo>
                    <a:pt x="1181" y="255"/>
                  </a:lnTo>
                  <a:lnTo>
                    <a:pt x="1186" y="255"/>
                  </a:lnTo>
                  <a:close/>
                  <a:moveTo>
                    <a:pt x="1181" y="756"/>
                  </a:moveTo>
                  <a:lnTo>
                    <a:pt x="1176" y="756"/>
                  </a:lnTo>
                  <a:lnTo>
                    <a:pt x="1172" y="756"/>
                  </a:lnTo>
                  <a:lnTo>
                    <a:pt x="1167" y="756"/>
                  </a:lnTo>
                  <a:lnTo>
                    <a:pt x="1162" y="752"/>
                  </a:lnTo>
                  <a:lnTo>
                    <a:pt x="1162" y="747"/>
                  </a:lnTo>
                  <a:lnTo>
                    <a:pt x="1158" y="747"/>
                  </a:lnTo>
                  <a:lnTo>
                    <a:pt x="1158" y="743"/>
                  </a:lnTo>
                  <a:lnTo>
                    <a:pt x="1158" y="738"/>
                  </a:lnTo>
                  <a:lnTo>
                    <a:pt x="1158" y="733"/>
                  </a:lnTo>
                  <a:lnTo>
                    <a:pt x="1158" y="729"/>
                  </a:lnTo>
                  <a:lnTo>
                    <a:pt x="1162" y="729"/>
                  </a:lnTo>
                  <a:lnTo>
                    <a:pt x="1162" y="724"/>
                  </a:lnTo>
                  <a:lnTo>
                    <a:pt x="1162" y="720"/>
                  </a:lnTo>
                  <a:lnTo>
                    <a:pt x="1167" y="715"/>
                  </a:lnTo>
                  <a:lnTo>
                    <a:pt x="1167" y="711"/>
                  </a:lnTo>
                  <a:lnTo>
                    <a:pt x="1172" y="706"/>
                  </a:lnTo>
                  <a:lnTo>
                    <a:pt x="1176" y="702"/>
                  </a:lnTo>
                  <a:lnTo>
                    <a:pt x="1176" y="697"/>
                  </a:lnTo>
                  <a:lnTo>
                    <a:pt x="1181" y="697"/>
                  </a:lnTo>
                  <a:lnTo>
                    <a:pt x="1186" y="692"/>
                  </a:lnTo>
                  <a:lnTo>
                    <a:pt x="1190" y="692"/>
                  </a:lnTo>
                  <a:lnTo>
                    <a:pt x="1190" y="688"/>
                  </a:lnTo>
                  <a:lnTo>
                    <a:pt x="1195" y="688"/>
                  </a:lnTo>
                  <a:lnTo>
                    <a:pt x="1200" y="688"/>
                  </a:lnTo>
                  <a:lnTo>
                    <a:pt x="1204" y="688"/>
                  </a:lnTo>
                  <a:lnTo>
                    <a:pt x="1204" y="692"/>
                  </a:lnTo>
                  <a:lnTo>
                    <a:pt x="1209" y="692"/>
                  </a:lnTo>
                  <a:lnTo>
                    <a:pt x="1214" y="697"/>
                  </a:lnTo>
                  <a:lnTo>
                    <a:pt x="1218" y="702"/>
                  </a:lnTo>
                  <a:lnTo>
                    <a:pt x="1223" y="711"/>
                  </a:lnTo>
                  <a:lnTo>
                    <a:pt x="1228" y="715"/>
                  </a:lnTo>
                  <a:lnTo>
                    <a:pt x="1233" y="724"/>
                  </a:lnTo>
                  <a:lnTo>
                    <a:pt x="1237" y="729"/>
                  </a:lnTo>
                  <a:lnTo>
                    <a:pt x="1237" y="738"/>
                  </a:lnTo>
                  <a:lnTo>
                    <a:pt x="1242" y="743"/>
                  </a:lnTo>
                  <a:lnTo>
                    <a:pt x="1242" y="752"/>
                  </a:lnTo>
                  <a:lnTo>
                    <a:pt x="1242" y="761"/>
                  </a:lnTo>
                  <a:lnTo>
                    <a:pt x="1242" y="770"/>
                  </a:lnTo>
                  <a:lnTo>
                    <a:pt x="1242" y="779"/>
                  </a:lnTo>
                  <a:lnTo>
                    <a:pt x="1242" y="788"/>
                  </a:lnTo>
                  <a:lnTo>
                    <a:pt x="1242" y="797"/>
                  </a:lnTo>
                  <a:lnTo>
                    <a:pt x="1242" y="811"/>
                  </a:lnTo>
                  <a:lnTo>
                    <a:pt x="1237" y="820"/>
                  </a:lnTo>
                  <a:lnTo>
                    <a:pt x="1233" y="829"/>
                  </a:lnTo>
                  <a:lnTo>
                    <a:pt x="1233" y="838"/>
                  </a:lnTo>
                  <a:lnTo>
                    <a:pt x="1228" y="847"/>
                  </a:lnTo>
                  <a:lnTo>
                    <a:pt x="1223" y="856"/>
                  </a:lnTo>
                  <a:lnTo>
                    <a:pt x="1218" y="866"/>
                  </a:lnTo>
                  <a:lnTo>
                    <a:pt x="1209" y="870"/>
                  </a:lnTo>
                  <a:lnTo>
                    <a:pt x="1204" y="879"/>
                  </a:lnTo>
                  <a:lnTo>
                    <a:pt x="1200" y="888"/>
                  </a:lnTo>
                  <a:lnTo>
                    <a:pt x="1190" y="893"/>
                  </a:lnTo>
                  <a:lnTo>
                    <a:pt x="1186" y="902"/>
                  </a:lnTo>
                  <a:lnTo>
                    <a:pt x="1176" y="911"/>
                  </a:lnTo>
                  <a:lnTo>
                    <a:pt x="1167" y="920"/>
                  </a:lnTo>
                  <a:lnTo>
                    <a:pt x="1158" y="925"/>
                  </a:lnTo>
                  <a:lnTo>
                    <a:pt x="1144" y="929"/>
                  </a:lnTo>
                  <a:lnTo>
                    <a:pt x="1134" y="934"/>
                  </a:lnTo>
                  <a:lnTo>
                    <a:pt x="1125" y="938"/>
                  </a:lnTo>
                  <a:lnTo>
                    <a:pt x="1111" y="943"/>
                  </a:lnTo>
                  <a:lnTo>
                    <a:pt x="1106" y="948"/>
                  </a:lnTo>
                  <a:lnTo>
                    <a:pt x="1102" y="948"/>
                  </a:lnTo>
                  <a:lnTo>
                    <a:pt x="1092" y="948"/>
                  </a:lnTo>
                  <a:lnTo>
                    <a:pt x="1088" y="948"/>
                  </a:lnTo>
                  <a:lnTo>
                    <a:pt x="1083" y="948"/>
                  </a:lnTo>
                  <a:lnTo>
                    <a:pt x="1078" y="948"/>
                  </a:lnTo>
                  <a:lnTo>
                    <a:pt x="1078" y="952"/>
                  </a:lnTo>
                  <a:lnTo>
                    <a:pt x="1078" y="957"/>
                  </a:lnTo>
                  <a:lnTo>
                    <a:pt x="1083" y="961"/>
                  </a:lnTo>
                  <a:lnTo>
                    <a:pt x="1088" y="966"/>
                  </a:lnTo>
                  <a:lnTo>
                    <a:pt x="1092" y="970"/>
                  </a:lnTo>
                  <a:lnTo>
                    <a:pt x="1102" y="975"/>
                  </a:lnTo>
                  <a:lnTo>
                    <a:pt x="1106" y="979"/>
                  </a:lnTo>
                  <a:lnTo>
                    <a:pt x="1111" y="979"/>
                  </a:lnTo>
                  <a:lnTo>
                    <a:pt x="1116" y="979"/>
                  </a:lnTo>
                  <a:lnTo>
                    <a:pt x="1120" y="979"/>
                  </a:lnTo>
                  <a:lnTo>
                    <a:pt x="1125" y="979"/>
                  </a:lnTo>
                  <a:lnTo>
                    <a:pt x="1130" y="979"/>
                  </a:lnTo>
                  <a:lnTo>
                    <a:pt x="1134" y="979"/>
                  </a:lnTo>
                  <a:lnTo>
                    <a:pt x="1139" y="979"/>
                  </a:lnTo>
                  <a:lnTo>
                    <a:pt x="1144" y="979"/>
                  </a:lnTo>
                  <a:lnTo>
                    <a:pt x="1144" y="975"/>
                  </a:lnTo>
                  <a:lnTo>
                    <a:pt x="1148" y="975"/>
                  </a:lnTo>
                  <a:lnTo>
                    <a:pt x="1153" y="975"/>
                  </a:lnTo>
                  <a:lnTo>
                    <a:pt x="1167" y="966"/>
                  </a:lnTo>
                  <a:lnTo>
                    <a:pt x="1181" y="961"/>
                  </a:lnTo>
                  <a:lnTo>
                    <a:pt x="1186" y="961"/>
                  </a:lnTo>
                  <a:lnTo>
                    <a:pt x="1190" y="961"/>
                  </a:lnTo>
                  <a:lnTo>
                    <a:pt x="1195" y="961"/>
                  </a:lnTo>
                  <a:lnTo>
                    <a:pt x="1200" y="961"/>
                  </a:lnTo>
                  <a:lnTo>
                    <a:pt x="1204" y="961"/>
                  </a:lnTo>
                  <a:lnTo>
                    <a:pt x="1209" y="966"/>
                  </a:lnTo>
                  <a:lnTo>
                    <a:pt x="1214" y="966"/>
                  </a:lnTo>
                  <a:lnTo>
                    <a:pt x="1218" y="970"/>
                  </a:lnTo>
                  <a:lnTo>
                    <a:pt x="1223" y="975"/>
                  </a:lnTo>
                  <a:lnTo>
                    <a:pt x="1228" y="979"/>
                  </a:lnTo>
                  <a:lnTo>
                    <a:pt x="1228" y="984"/>
                  </a:lnTo>
                  <a:lnTo>
                    <a:pt x="1228" y="989"/>
                  </a:lnTo>
                  <a:lnTo>
                    <a:pt x="1228" y="993"/>
                  </a:lnTo>
                  <a:lnTo>
                    <a:pt x="1233" y="993"/>
                  </a:lnTo>
                  <a:lnTo>
                    <a:pt x="1233" y="998"/>
                  </a:lnTo>
                  <a:lnTo>
                    <a:pt x="1233" y="1002"/>
                  </a:lnTo>
                  <a:lnTo>
                    <a:pt x="1228" y="1002"/>
                  </a:lnTo>
                  <a:lnTo>
                    <a:pt x="1228" y="1007"/>
                  </a:lnTo>
                  <a:lnTo>
                    <a:pt x="1228" y="1011"/>
                  </a:lnTo>
                  <a:lnTo>
                    <a:pt x="1228" y="1016"/>
                  </a:lnTo>
                  <a:lnTo>
                    <a:pt x="1223" y="1020"/>
                  </a:lnTo>
                  <a:lnTo>
                    <a:pt x="1218" y="1025"/>
                  </a:lnTo>
                  <a:lnTo>
                    <a:pt x="1214" y="1030"/>
                  </a:lnTo>
                  <a:lnTo>
                    <a:pt x="1209" y="1030"/>
                  </a:lnTo>
                  <a:lnTo>
                    <a:pt x="1204" y="1034"/>
                  </a:lnTo>
                  <a:lnTo>
                    <a:pt x="1200" y="1034"/>
                  </a:lnTo>
                  <a:lnTo>
                    <a:pt x="1195" y="1039"/>
                  </a:lnTo>
                  <a:lnTo>
                    <a:pt x="1190" y="1039"/>
                  </a:lnTo>
                  <a:lnTo>
                    <a:pt x="1186" y="1039"/>
                  </a:lnTo>
                  <a:lnTo>
                    <a:pt x="1181" y="1043"/>
                  </a:lnTo>
                  <a:lnTo>
                    <a:pt x="1176" y="1043"/>
                  </a:lnTo>
                  <a:lnTo>
                    <a:pt x="1172" y="1043"/>
                  </a:lnTo>
                  <a:lnTo>
                    <a:pt x="1167" y="1043"/>
                  </a:lnTo>
                  <a:lnTo>
                    <a:pt x="1162" y="1043"/>
                  </a:lnTo>
                  <a:lnTo>
                    <a:pt x="1158" y="1043"/>
                  </a:lnTo>
                  <a:lnTo>
                    <a:pt x="1153" y="1043"/>
                  </a:lnTo>
                  <a:lnTo>
                    <a:pt x="1148" y="1039"/>
                  </a:lnTo>
                  <a:lnTo>
                    <a:pt x="1144" y="1039"/>
                  </a:lnTo>
                  <a:lnTo>
                    <a:pt x="1134" y="1034"/>
                  </a:lnTo>
                  <a:lnTo>
                    <a:pt x="1125" y="1030"/>
                  </a:lnTo>
                  <a:lnTo>
                    <a:pt x="1120" y="1025"/>
                  </a:lnTo>
                  <a:lnTo>
                    <a:pt x="1111" y="1020"/>
                  </a:lnTo>
                  <a:lnTo>
                    <a:pt x="1102" y="1011"/>
                  </a:lnTo>
                  <a:lnTo>
                    <a:pt x="1097" y="1007"/>
                  </a:lnTo>
                  <a:lnTo>
                    <a:pt x="1088" y="998"/>
                  </a:lnTo>
                  <a:lnTo>
                    <a:pt x="1083" y="998"/>
                  </a:lnTo>
                  <a:lnTo>
                    <a:pt x="1083" y="993"/>
                  </a:lnTo>
                  <a:lnTo>
                    <a:pt x="1078" y="989"/>
                  </a:lnTo>
                  <a:lnTo>
                    <a:pt x="1074" y="989"/>
                  </a:lnTo>
                  <a:lnTo>
                    <a:pt x="1078" y="993"/>
                  </a:lnTo>
                  <a:lnTo>
                    <a:pt x="1078" y="998"/>
                  </a:lnTo>
                  <a:lnTo>
                    <a:pt x="1083" y="1002"/>
                  </a:lnTo>
                  <a:lnTo>
                    <a:pt x="1083" y="1007"/>
                  </a:lnTo>
                  <a:lnTo>
                    <a:pt x="1088" y="1011"/>
                  </a:lnTo>
                  <a:lnTo>
                    <a:pt x="1092" y="1016"/>
                  </a:lnTo>
                  <a:lnTo>
                    <a:pt x="1102" y="1030"/>
                  </a:lnTo>
                  <a:lnTo>
                    <a:pt x="1111" y="1039"/>
                  </a:lnTo>
                  <a:lnTo>
                    <a:pt x="1116" y="1043"/>
                  </a:lnTo>
                  <a:lnTo>
                    <a:pt x="1120" y="1048"/>
                  </a:lnTo>
                  <a:lnTo>
                    <a:pt x="1125" y="1052"/>
                  </a:lnTo>
                  <a:lnTo>
                    <a:pt x="1130" y="1052"/>
                  </a:lnTo>
                  <a:lnTo>
                    <a:pt x="1134" y="1057"/>
                  </a:lnTo>
                  <a:lnTo>
                    <a:pt x="1139" y="1061"/>
                  </a:lnTo>
                  <a:lnTo>
                    <a:pt x="1139" y="1066"/>
                  </a:lnTo>
                  <a:lnTo>
                    <a:pt x="1144" y="1070"/>
                  </a:lnTo>
                  <a:lnTo>
                    <a:pt x="1144" y="1075"/>
                  </a:lnTo>
                  <a:lnTo>
                    <a:pt x="1148" y="1075"/>
                  </a:lnTo>
                  <a:lnTo>
                    <a:pt x="1148" y="1080"/>
                  </a:lnTo>
                  <a:lnTo>
                    <a:pt x="1148" y="1084"/>
                  </a:lnTo>
                  <a:lnTo>
                    <a:pt x="1148" y="1089"/>
                  </a:lnTo>
                  <a:lnTo>
                    <a:pt x="1153" y="1093"/>
                  </a:lnTo>
                  <a:lnTo>
                    <a:pt x="1153" y="1098"/>
                  </a:lnTo>
                  <a:lnTo>
                    <a:pt x="1148" y="1102"/>
                  </a:lnTo>
                  <a:lnTo>
                    <a:pt x="1148" y="1107"/>
                  </a:lnTo>
                  <a:lnTo>
                    <a:pt x="1148" y="1111"/>
                  </a:lnTo>
                  <a:lnTo>
                    <a:pt x="1148" y="1116"/>
                  </a:lnTo>
                  <a:lnTo>
                    <a:pt x="1144" y="1121"/>
                  </a:lnTo>
                  <a:lnTo>
                    <a:pt x="1139" y="1125"/>
                  </a:lnTo>
                  <a:lnTo>
                    <a:pt x="1134" y="1125"/>
                  </a:lnTo>
                  <a:lnTo>
                    <a:pt x="1134" y="1130"/>
                  </a:lnTo>
                  <a:lnTo>
                    <a:pt x="1130" y="1130"/>
                  </a:lnTo>
                  <a:lnTo>
                    <a:pt x="1125" y="1130"/>
                  </a:lnTo>
                  <a:lnTo>
                    <a:pt x="1120" y="1130"/>
                  </a:lnTo>
                  <a:lnTo>
                    <a:pt x="1116" y="1130"/>
                  </a:lnTo>
                  <a:lnTo>
                    <a:pt x="1116" y="1125"/>
                  </a:lnTo>
                  <a:lnTo>
                    <a:pt x="1111" y="1125"/>
                  </a:lnTo>
                  <a:lnTo>
                    <a:pt x="1106" y="1121"/>
                  </a:lnTo>
                  <a:lnTo>
                    <a:pt x="1106" y="1116"/>
                  </a:lnTo>
                  <a:lnTo>
                    <a:pt x="1102" y="1116"/>
                  </a:lnTo>
                  <a:lnTo>
                    <a:pt x="1102" y="1111"/>
                  </a:lnTo>
                  <a:lnTo>
                    <a:pt x="1102" y="1107"/>
                  </a:lnTo>
                  <a:lnTo>
                    <a:pt x="1097" y="1107"/>
                  </a:lnTo>
                  <a:lnTo>
                    <a:pt x="1097" y="1102"/>
                  </a:lnTo>
                  <a:lnTo>
                    <a:pt x="1092" y="1084"/>
                  </a:lnTo>
                  <a:lnTo>
                    <a:pt x="1092" y="1080"/>
                  </a:lnTo>
                  <a:lnTo>
                    <a:pt x="1088" y="1075"/>
                  </a:lnTo>
                  <a:lnTo>
                    <a:pt x="1088" y="1070"/>
                  </a:lnTo>
                  <a:lnTo>
                    <a:pt x="1083" y="1066"/>
                  </a:lnTo>
                  <a:lnTo>
                    <a:pt x="1083" y="1057"/>
                  </a:lnTo>
                  <a:lnTo>
                    <a:pt x="1083" y="1048"/>
                  </a:lnTo>
                  <a:lnTo>
                    <a:pt x="1078" y="1043"/>
                  </a:lnTo>
                  <a:lnTo>
                    <a:pt x="1078" y="1039"/>
                  </a:lnTo>
                  <a:lnTo>
                    <a:pt x="1078" y="1034"/>
                  </a:lnTo>
                  <a:lnTo>
                    <a:pt x="1074" y="1034"/>
                  </a:lnTo>
                  <a:lnTo>
                    <a:pt x="1074" y="1048"/>
                  </a:lnTo>
                  <a:lnTo>
                    <a:pt x="1074" y="1061"/>
                  </a:lnTo>
                  <a:lnTo>
                    <a:pt x="1074" y="1216"/>
                  </a:lnTo>
                  <a:lnTo>
                    <a:pt x="1055" y="1216"/>
                  </a:lnTo>
                  <a:lnTo>
                    <a:pt x="1055" y="1039"/>
                  </a:lnTo>
                  <a:lnTo>
                    <a:pt x="1055" y="1043"/>
                  </a:lnTo>
                  <a:lnTo>
                    <a:pt x="1050" y="1052"/>
                  </a:lnTo>
                  <a:lnTo>
                    <a:pt x="1050" y="1057"/>
                  </a:lnTo>
                  <a:lnTo>
                    <a:pt x="1046" y="1061"/>
                  </a:lnTo>
                  <a:lnTo>
                    <a:pt x="1041" y="1066"/>
                  </a:lnTo>
                  <a:lnTo>
                    <a:pt x="1036" y="1075"/>
                  </a:lnTo>
                  <a:lnTo>
                    <a:pt x="1032" y="1080"/>
                  </a:lnTo>
                  <a:lnTo>
                    <a:pt x="1027" y="1084"/>
                  </a:lnTo>
                  <a:lnTo>
                    <a:pt x="1027" y="1089"/>
                  </a:lnTo>
                  <a:lnTo>
                    <a:pt x="1022" y="1089"/>
                  </a:lnTo>
                  <a:lnTo>
                    <a:pt x="1018" y="1089"/>
                  </a:lnTo>
                  <a:lnTo>
                    <a:pt x="1018" y="1093"/>
                  </a:lnTo>
                  <a:lnTo>
                    <a:pt x="1013" y="1093"/>
                  </a:lnTo>
                  <a:lnTo>
                    <a:pt x="1008" y="1093"/>
                  </a:lnTo>
                  <a:lnTo>
                    <a:pt x="1004" y="1093"/>
                  </a:lnTo>
                  <a:lnTo>
                    <a:pt x="999" y="1093"/>
                  </a:lnTo>
                  <a:lnTo>
                    <a:pt x="994" y="1093"/>
                  </a:lnTo>
                  <a:lnTo>
                    <a:pt x="990" y="1089"/>
                  </a:lnTo>
                  <a:lnTo>
                    <a:pt x="985" y="1089"/>
                  </a:lnTo>
                  <a:lnTo>
                    <a:pt x="985" y="1084"/>
                  </a:lnTo>
                  <a:lnTo>
                    <a:pt x="980" y="1080"/>
                  </a:lnTo>
                  <a:lnTo>
                    <a:pt x="980" y="1075"/>
                  </a:lnTo>
                  <a:lnTo>
                    <a:pt x="980" y="1070"/>
                  </a:lnTo>
                  <a:lnTo>
                    <a:pt x="980" y="1066"/>
                  </a:lnTo>
                  <a:lnTo>
                    <a:pt x="980" y="1061"/>
                  </a:lnTo>
                  <a:lnTo>
                    <a:pt x="980" y="1057"/>
                  </a:lnTo>
                  <a:lnTo>
                    <a:pt x="985" y="1057"/>
                  </a:lnTo>
                  <a:lnTo>
                    <a:pt x="985" y="1052"/>
                  </a:lnTo>
                  <a:lnTo>
                    <a:pt x="990" y="1052"/>
                  </a:lnTo>
                  <a:lnTo>
                    <a:pt x="990" y="1048"/>
                  </a:lnTo>
                  <a:lnTo>
                    <a:pt x="1032" y="1030"/>
                  </a:lnTo>
                  <a:lnTo>
                    <a:pt x="1036" y="1025"/>
                  </a:lnTo>
                  <a:lnTo>
                    <a:pt x="1041" y="1025"/>
                  </a:lnTo>
                  <a:lnTo>
                    <a:pt x="1041" y="1020"/>
                  </a:lnTo>
                  <a:lnTo>
                    <a:pt x="1046" y="1020"/>
                  </a:lnTo>
                  <a:lnTo>
                    <a:pt x="1046" y="1016"/>
                  </a:lnTo>
                  <a:lnTo>
                    <a:pt x="1050" y="1016"/>
                  </a:lnTo>
                  <a:lnTo>
                    <a:pt x="1050" y="1011"/>
                  </a:lnTo>
                  <a:lnTo>
                    <a:pt x="1050" y="1007"/>
                  </a:lnTo>
                  <a:lnTo>
                    <a:pt x="1055" y="1007"/>
                  </a:lnTo>
                  <a:lnTo>
                    <a:pt x="1055" y="1002"/>
                  </a:lnTo>
                  <a:lnTo>
                    <a:pt x="1055" y="998"/>
                  </a:lnTo>
                  <a:lnTo>
                    <a:pt x="1055" y="966"/>
                  </a:lnTo>
                  <a:lnTo>
                    <a:pt x="1055" y="961"/>
                  </a:lnTo>
                  <a:lnTo>
                    <a:pt x="1055" y="957"/>
                  </a:lnTo>
                  <a:lnTo>
                    <a:pt x="1055" y="952"/>
                  </a:lnTo>
                  <a:lnTo>
                    <a:pt x="1055" y="948"/>
                  </a:lnTo>
                  <a:lnTo>
                    <a:pt x="1050" y="948"/>
                  </a:lnTo>
                  <a:lnTo>
                    <a:pt x="1050" y="943"/>
                  </a:lnTo>
                  <a:lnTo>
                    <a:pt x="1046" y="943"/>
                  </a:lnTo>
                  <a:lnTo>
                    <a:pt x="1046" y="938"/>
                  </a:lnTo>
                  <a:lnTo>
                    <a:pt x="1041" y="938"/>
                  </a:lnTo>
                  <a:lnTo>
                    <a:pt x="1036" y="934"/>
                  </a:lnTo>
                  <a:lnTo>
                    <a:pt x="1027" y="929"/>
                  </a:lnTo>
                  <a:lnTo>
                    <a:pt x="1013" y="920"/>
                  </a:lnTo>
                  <a:lnTo>
                    <a:pt x="1004" y="911"/>
                  </a:lnTo>
                  <a:lnTo>
                    <a:pt x="994" y="902"/>
                  </a:lnTo>
                  <a:lnTo>
                    <a:pt x="985" y="893"/>
                  </a:lnTo>
                  <a:lnTo>
                    <a:pt x="976" y="879"/>
                  </a:lnTo>
                  <a:lnTo>
                    <a:pt x="971" y="866"/>
                  </a:lnTo>
                  <a:lnTo>
                    <a:pt x="962" y="852"/>
                  </a:lnTo>
                  <a:lnTo>
                    <a:pt x="962" y="847"/>
                  </a:lnTo>
                  <a:lnTo>
                    <a:pt x="957" y="838"/>
                  </a:lnTo>
                  <a:lnTo>
                    <a:pt x="952" y="829"/>
                  </a:lnTo>
                  <a:lnTo>
                    <a:pt x="952" y="820"/>
                  </a:lnTo>
                  <a:lnTo>
                    <a:pt x="952" y="811"/>
                  </a:lnTo>
                  <a:lnTo>
                    <a:pt x="948" y="802"/>
                  </a:lnTo>
                  <a:lnTo>
                    <a:pt x="948" y="793"/>
                  </a:lnTo>
                  <a:lnTo>
                    <a:pt x="948" y="784"/>
                  </a:lnTo>
                  <a:lnTo>
                    <a:pt x="948" y="761"/>
                  </a:lnTo>
                  <a:lnTo>
                    <a:pt x="948" y="743"/>
                  </a:lnTo>
                  <a:lnTo>
                    <a:pt x="952" y="724"/>
                  </a:lnTo>
                  <a:lnTo>
                    <a:pt x="957" y="706"/>
                  </a:lnTo>
                  <a:lnTo>
                    <a:pt x="957" y="683"/>
                  </a:lnTo>
                  <a:lnTo>
                    <a:pt x="966" y="656"/>
                  </a:lnTo>
                  <a:lnTo>
                    <a:pt x="971" y="642"/>
                  </a:lnTo>
                  <a:lnTo>
                    <a:pt x="971" y="633"/>
                  </a:lnTo>
                  <a:lnTo>
                    <a:pt x="980" y="620"/>
                  </a:lnTo>
                  <a:lnTo>
                    <a:pt x="985" y="606"/>
                  </a:lnTo>
                  <a:lnTo>
                    <a:pt x="990" y="592"/>
                  </a:lnTo>
                  <a:lnTo>
                    <a:pt x="999" y="583"/>
                  </a:lnTo>
                  <a:lnTo>
                    <a:pt x="1022" y="551"/>
                  </a:lnTo>
                  <a:lnTo>
                    <a:pt x="1027" y="551"/>
                  </a:lnTo>
                  <a:lnTo>
                    <a:pt x="1027" y="547"/>
                  </a:lnTo>
                  <a:lnTo>
                    <a:pt x="1032" y="542"/>
                  </a:lnTo>
                  <a:lnTo>
                    <a:pt x="1036" y="542"/>
                  </a:lnTo>
                  <a:lnTo>
                    <a:pt x="1036" y="538"/>
                  </a:lnTo>
                  <a:lnTo>
                    <a:pt x="1041" y="538"/>
                  </a:lnTo>
                  <a:lnTo>
                    <a:pt x="1041" y="542"/>
                  </a:lnTo>
                  <a:lnTo>
                    <a:pt x="1036" y="547"/>
                  </a:lnTo>
                  <a:lnTo>
                    <a:pt x="1036" y="551"/>
                  </a:lnTo>
                  <a:lnTo>
                    <a:pt x="1032" y="556"/>
                  </a:lnTo>
                  <a:lnTo>
                    <a:pt x="1027" y="560"/>
                  </a:lnTo>
                  <a:lnTo>
                    <a:pt x="1022" y="565"/>
                  </a:lnTo>
                  <a:lnTo>
                    <a:pt x="1018" y="574"/>
                  </a:lnTo>
                  <a:lnTo>
                    <a:pt x="1013" y="579"/>
                  </a:lnTo>
                  <a:lnTo>
                    <a:pt x="1013" y="583"/>
                  </a:lnTo>
                  <a:lnTo>
                    <a:pt x="1008" y="592"/>
                  </a:lnTo>
                  <a:lnTo>
                    <a:pt x="1008" y="597"/>
                  </a:lnTo>
                  <a:lnTo>
                    <a:pt x="1004" y="601"/>
                  </a:lnTo>
                  <a:lnTo>
                    <a:pt x="999" y="629"/>
                  </a:lnTo>
                  <a:lnTo>
                    <a:pt x="994" y="656"/>
                  </a:lnTo>
                  <a:lnTo>
                    <a:pt x="994" y="688"/>
                  </a:lnTo>
                  <a:lnTo>
                    <a:pt x="994" y="724"/>
                  </a:lnTo>
                  <a:lnTo>
                    <a:pt x="994" y="729"/>
                  </a:lnTo>
                  <a:lnTo>
                    <a:pt x="994" y="733"/>
                  </a:lnTo>
                  <a:lnTo>
                    <a:pt x="990" y="733"/>
                  </a:lnTo>
                  <a:lnTo>
                    <a:pt x="990" y="729"/>
                  </a:lnTo>
                  <a:lnTo>
                    <a:pt x="985" y="729"/>
                  </a:lnTo>
                  <a:lnTo>
                    <a:pt x="971" y="720"/>
                  </a:lnTo>
                  <a:lnTo>
                    <a:pt x="966" y="729"/>
                  </a:lnTo>
                  <a:lnTo>
                    <a:pt x="966" y="743"/>
                  </a:lnTo>
                  <a:lnTo>
                    <a:pt x="966" y="756"/>
                  </a:lnTo>
                  <a:lnTo>
                    <a:pt x="966" y="765"/>
                  </a:lnTo>
                  <a:lnTo>
                    <a:pt x="971" y="779"/>
                  </a:lnTo>
                  <a:lnTo>
                    <a:pt x="971" y="793"/>
                  </a:lnTo>
                  <a:lnTo>
                    <a:pt x="976" y="802"/>
                  </a:lnTo>
                  <a:lnTo>
                    <a:pt x="980" y="815"/>
                  </a:lnTo>
                  <a:lnTo>
                    <a:pt x="990" y="825"/>
                  </a:lnTo>
                  <a:lnTo>
                    <a:pt x="994" y="834"/>
                  </a:lnTo>
                  <a:lnTo>
                    <a:pt x="1004" y="847"/>
                  </a:lnTo>
                  <a:lnTo>
                    <a:pt x="1008" y="856"/>
                  </a:lnTo>
                  <a:lnTo>
                    <a:pt x="1022" y="861"/>
                  </a:lnTo>
                  <a:lnTo>
                    <a:pt x="1032" y="870"/>
                  </a:lnTo>
                  <a:lnTo>
                    <a:pt x="1041" y="875"/>
                  </a:lnTo>
                  <a:lnTo>
                    <a:pt x="1050" y="884"/>
                  </a:lnTo>
                  <a:lnTo>
                    <a:pt x="1055" y="884"/>
                  </a:lnTo>
                  <a:lnTo>
                    <a:pt x="1055" y="879"/>
                  </a:lnTo>
                  <a:lnTo>
                    <a:pt x="1060" y="879"/>
                  </a:lnTo>
                  <a:lnTo>
                    <a:pt x="1055" y="879"/>
                  </a:lnTo>
                  <a:lnTo>
                    <a:pt x="1055" y="875"/>
                  </a:lnTo>
                  <a:lnTo>
                    <a:pt x="1050" y="856"/>
                  </a:lnTo>
                  <a:lnTo>
                    <a:pt x="1046" y="843"/>
                  </a:lnTo>
                  <a:lnTo>
                    <a:pt x="1046" y="825"/>
                  </a:lnTo>
                  <a:lnTo>
                    <a:pt x="1046" y="806"/>
                  </a:lnTo>
                  <a:lnTo>
                    <a:pt x="1046" y="788"/>
                  </a:lnTo>
                  <a:lnTo>
                    <a:pt x="1046" y="774"/>
                  </a:lnTo>
                  <a:lnTo>
                    <a:pt x="1050" y="756"/>
                  </a:lnTo>
                  <a:lnTo>
                    <a:pt x="1055" y="738"/>
                  </a:lnTo>
                  <a:lnTo>
                    <a:pt x="1060" y="729"/>
                  </a:lnTo>
                  <a:lnTo>
                    <a:pt x="1064" y="715"/>
                  </a:lnTo>
                  <a:lnTo>
                    <a:pt x="1074" y="706"/>
                  </a:lnTo>
                  <a:lnTo>
                    <a:pt x="1083" y="692"/>
                  </a:lnTo>
                  <a:lnTo>
                    <a:pt x="1116" y="652"/>
                  </a:lnTo>
                  <a:lnTo>
                    <a:pt x="1130" y="642"/>
                  </a:lnTo>
                  <a:lnTo>
                    <a:pt x="1144" y="629"/>
                  </a:lnTo>
                  <a:lnTo>
                    <a:pt x="1148" y="624"/>
                  </a:lnTo>
                  <a:lnTo>
                    <a:pt x="1158" y="615"/>
                  </a:lnTo>
                  <a:lnTo>
                    <a:pt x="1162" y="611"/>
                  </a:lnTo>
                  <a:lnTo>
                    <a:pt x="1167" y="601"/>
                  </a:lnTo>
                  <a:lnTo>
                    <a:pt x="1167" y="597"/>
                  </a:lnTo>
                  <a:lnTo>
                    <a:pt x="1172" y="597"/>
                  </a:lnTo>
                  <a:lnTo>
                    <a:pt x="1167" y="597"/>
                  </a:lnTo>
                  <a:lnTo>
                    <a:pt x="1162" y="597"/>
                  </a:lnTo>
                  <a:lnTo>
                    <a:pt x="1162" y="601"/>
                  </a:lnTo>
                  <a:lnTo>
                    <a:pt x="1158" y="601"/>
                  </a:lnTo>
                  <a:lnTo>
                    <a:pt x="1144" y="611"/>
                  </a:lnTo>
                  <a:lnTo>
                    <a:pt x="1139" y="615"/>
                  </a:lnTo>
                  <a:lnTo>
                    <a:pt x="1120" y="620"/>
                  </a:lnTo>
                  <a:lnTo>
                    <a:pt x="1097" y="624"/>
                  </a:lnTo>
                  <a:lnTo>
                    <a:pt x="1097" y="629"/>
                  </a:lnTo>
                  <a:lnTo>
                    <a:pt x="1092" y="629"/>
                  </a:lnTo>
                  <a:lnTo>
                    <a:pt x="1088" y="633"/>
                  </a:lnTo>
                  <a:lnTo>
                    <a:pt x="1083" y="633"/>
                  </a:lnTo>
                  <a:lnTo>
                    <a:pt x="1083" y="638"/>
                  </a:lnTo>
                  <a:lnTo>
                    <a:pt x="1078" y="638"/>
                  </a:lnTo>
                  <a:lnTo>
                    <a:pt x="1078" y="642"/>
                  </a:lnTo>
                  <a:lnTo>
                    <a:pt x="1074" y="642"/>
                  </a:lnTo>
                  <a:lnTo>
                    <a:pt x="1074" y="647"/>
                  </a:lnTo>
                  <a:lnTo>
                    <a:pt x="1069" y="652"/>
                  </a:lnTo>
                  <a:lnTo>
                    <a:pt x="1069" y="656"/>
                  </a:lnTo>
                  <a:lnTo>
                    <a:pt x="1069" y="661"/>
                  </a:lnTo>
                  <a:lnTo>
                    <a:pt x="1069" y="665"/>
                  </a:lnTo>
                  <a:lnTo>
                    <a:pt x="1064" y="665"/>
                  </a:lnTo>
                  <a:lnTo>
                    <a:pt x="1064" y="670"/>
                  </a:lnTo>
                  <a:lnTo>
                    <a:pt x="1064" y="674"/>
                  </a:lnTo>
                  <a:lnTo>
                    <a:pt x="1060" y="674"/>
                  </a:lnTo>
                  <a:lnTo>
                    <a:pt x="1055" y="674"/>
                  </a:lnTo>
                  <a:lnTo>
                    <a:pt x="1050" y="674"/>
                  </a:lnTo>
                  <a:lnTo>
                    <a:pt x="1050" y="670"/>
                  </a:lnTo>
                  <a:lnTo>
                    <a:pt x="1050" y="665"/>
                  </a:lnTo>
                  <a:lnTo>
                    <a:pt x="1046" y="661"/>
                  </a:lnTo>
                  <a:lnTo>
                    <a:pt x="1046" y="656"/>
                  </a:lnTo>
                  <a:lnTo>
                    <a:pt x="1046" y="652"/>
                  </a:lnTo>
                  <a:lnTo>
                    <a:pt x="1046" y="642"/>
                  </a:lnTo>
                  <a:lnTo>
                    <a:pt x="1046" y="638"/>
                  </a:lnTo>
                  <a:lnTo>
                    <a:pt x="1046" y="633"/>
                  </a:lnTo>
                  <a:lnTo>
                    <a:pt x="1046" y="624"/>
                  </a:lnTo>
                  <a:lnTo>
                    <a:pt x="1046" y="620"/>
                  </a:lnTo>
                  <a:lnTo>
                    <a:pt x="1050" y="611"/>
                  </a:lnTo>
                  <a:lnTo>
                    <a:pt x="1050" y="606"/>
                  </a:lnTo>
                  <a:lnTo>
                    <a:pt x="1055" y="597"/>
                  </a:lnTo>
                  <a:lnTo>
                    <a:pt x="1055" y="592"/>
                  </a:lnTo>
                  <a:lnTo>
                    <a:pt x="1060" y="588"/>
                  </a:lnTo>
                  <a:lnTo>
                    <a:pt x="1064" y="583"/>
                  </a:lnTo>
                  <a:lnTo>
                    <a:pt x="1069" y="579"/>
                  </a:lnTo>
                  <a:lnTo>
                    <a:pt x="1069" y="574"/>
                  </a:lnTo>
                  <a:lnTo>
                    <a:pt x="1074" y="570"/>
                  </a:lnTo>
                  <a:lnTo>
                    <a:pt x="1078" y="565"/>
                  </a:lnTo>
                  <a:lnTo>
                    <a:pt x="1083" y="565"/>
                  </a:lnTo>
                  <a:lnTo>
                    <a:pt x="1088" y="560"/>
                  </a:lnTo>
                  <a:lnTo>
                    <a:pt x="1092" y="556"/>
                  </a:lnTo>
                  <a:lnTo>
                    <a:pt x="1125" y="547"/>
                  </a:lnTo>
                  <a:lnTo>
                    <a:pt x="1134" y="538"/>
                  </a:lnTo>
                  <a:lnTo>
                    <a:pt x="1148" y="529"/>
                  </a:lnTo>
                  <a:lnTo>
                    <a:pt x="1158" y="519"/>
                  </a:lnTo>
                  <a:lnTo>
                    <a:pt x="1162" y="510"/>
                  </a:lnTo>
                  <a:lnTo>
                    <a:pt x="1167" y="501"/>
                  </a:lnTo>
                  <a:lnTo>
                    <a:pt x="1172" y="497"/>
                  </a:lnTo>
                  <a:lnTo>
                    <a:pt x="1176" y="492"/>
                  </a:lnTo>
                  <a:lnTo>
                    <a:pt x="1176" y="488"/>
                  </a:lnTo>
                  <a:lnTo>
                    <a:pt x="1181" y="478"/>
                  </a:lnTo>
                  <a:lnTo>
                    <a:pt x="1181" y="474"/>
                  </a:lnTo>
                  <a:lnTo>
                    <a:pt x="1181" y="465"/>
                  </a:lnTo>
                  <a:lnTo>
                    <a:pt x="1186" y="460"/>
                  </a:lnTo>
                  <a:lnTo>
                    <a:pt x="1181" y="456"/>
                  </a:lnTo>
                  <a:lnTo>
                    <a:pt x="1181" y="451"/>
                  </a:lnTo>
                  <a:lnTo>
                    <a:pt x="1181" y="447"/>
                  </a:lnTo>
                  <a:lnTo>
                    <a:pt x="1176" y="442"/>
                  </a:lnTo>
                  <a:lnTo>
                    <a:pt x="1176" y="437"/>
                  </a:lnTo>
                  <a:lnTo>
                    <a:pt x="1176" y="433"/>
                  </a:lnTo>
                  <a:lnTo>
                    <a:pt x="1172" y="428"/>
                  </a:lnTo>
                  <a:lnTo>
                    <a:pt x="1167" y="424"/>
                  </a:lnTo>
                  <a:lnTo>
                    <a:pt x="1162" y="419"/>
                  </a:lnTo>
                  <a:lnTo>
                    <a:pt x="1162" y="415"/>
                  </a:lnTo>
                  <a:lnTo>
                    <a:pt x="1158" y="410"/>
                  </a:lnTo>
                  <a:lnTo>
                    <a:pt x="1153" y="410"/>
                  </a:lnTo>
                  <a:lnTo>
                    <a:pt x="1148" y="406"/>
                  </a:lnTo>
                  <a:lnTo>
                    <a:pt x="1144" y="406"/>
                  </a:lnTo>
                  <a:lnTo>
                    <a:pt x="1144" y="401"/>
                  </a:lnTo>
                  <a:lnTo>
                    <a:pt x="1139" y="401"/>
                  </a:lnTo>
                  <a:lnTo>
                    <a:pt x="1134" y="396"/>
                  </a:lnTo>
                  <a:lnTo>
                    <a:pt x="1130" y="396"/>
                  </a:lnTo>
                  <a:lnTo>
                    <a:pt x="1125" y="396"/>
                  </a:lnTo>
                  <a:lnTo>
                    <a:pt x="1120" y="392"/>
                  </a:lnTo>
                  <a:lnTo>
                    <a:pt x="1116" y="392"/>
                  </a:lnTo>
                  <a:lnTo>
                    <a:pt x="1111" y="392"/>
                  </a:lnTo>
                  <a:lnTo>
                    <a:pt x="1106" y="392"/>
                  </a:lnTo>
                  <a:lnTo>
                    <a:pt x="1102" y="392"/>
                  </a:lnTo>
                  <a:lnTo>
                    <a:pt x="1097" y="392"/>
                  </a:lnTo>
                  <a:lnTo>
                    <a:pt x="1088" y="392"/>
                  </a:lnTo>
                  <a:lnTo>
                    <a:pt x="1083" y="392"/>
                  </a:lnTo>
                  <a:lnTo>
                    <a:pt x="1078" y="392"/>
                  </a:lnTo>
                  <a:lnTo>
                    <a:pt x="1074" y="392"/>
                  </a:lnTo>
                  <a:lnTo>
                    <a:pt x="1069" y="396"/>
                  </a:lnTo>
                  <a:lnTo>
                    <a:pt x="1064" y="396"/>
                  </a:lnTo>
                  <a:lnTo>
                    <a:pt x="1060" y="396"/>
                  </a:lnTo>
                  <a:lnTo>
                    <a:pt x="1060" y="401"/>
                  </a:lnTo>
                  <a:lnTo>
                    <a:pt x="1055" y="401"/>
                  </a:lnTo>
                  <a:lnTo>
                    <a:pt x="1050" y="406"/>
                  </a:lnTo>
                  <a:lnTo>
                    <a:pt x="1050" y="410"/>
                  </a:lnTo>
                  <a:lnTo>
                    <a:pt x="1050" y="415"/>
                  </a:lnTo>
                  <a:lnTo>
                    <a:pt x="1046" y="419"/>
                  </a:lnTo>
                  <a:lnTo>
                    <a:pt x="1046" y="424"/>
                  </a:lnTo>
                  <a:lnTo>
                    <a:pt x="1046" y="428"/>
                  </a:lnTo>
                  <a:lnTo>
                    <a:pt x="1046" y="433"/>
                  </a:lnTo>
                  <a:lnTo>
                    <a:pt x="1046" y="437"/>
                  </a:lnTo>
                  <a:lnTo>
                    <a:pt x="1046" y="442"/>
                  </a:lnTo>
                  <a:lnTo>
                    <a:pt x="1046" y="447"/>
                  </a:lnTo>
                  <a:lnTo>
                    <a:pt x="1050" y="451"/>
                  </a:lnTo>
                  <a:lnTo>
                    <a:pt x="1050" y="456"/>
                  </a:lnTo>
                  <a:lnTo>
                    <a:pt x="1055" y="460"/>
                  </a:lnTo>
                  <a:lnTo>
                    <a:pt x="1060" y="460"/>
                  </a:lnTo>
                  <a:lnTo>
                    <a:pt x="1060" y="465"/>
                  </a:lnTo>
                  <a:lnTo>
                    <a:pt x="1064" y="465"/>
                  </a:lnTo>
                  <a:lnTo>
                    <a:pt x="1069" y="465"/>
                  </a:lnTo>
                  <a:lnTo>
                    <a:pt x="1069" y="469"/>
                  </a:lnTo>
                  <a:lnTo>
                    <a:pt x="1074" y="469"/>
                  </a:lnTo>
                  <a:lnTo>
                    <a:pt x="1078" y="469"/>
                  </a:lnTo>
                  <a:lnTo>
                    <a:pt x="1083" y="469"/>
                  </a:lnTo>
                  <a:lnTo>
                    <a:pt x="1088" y="469"/>
                  </a:lnTo>
                  <a:lnTo>
                    <a:pt x="1092" y="469"/>
                  </a:lnTo>
                  <a:lnTo>
                    <a:pt x="1097" y="469"/>
                  </a:lnTo>
                  <a:lnTo>
                    <a:pt x="1097" y="465"/>
                  </a:lnTo>
                  <a:lnTo>
                    <a:pt x="1102" y="465"/>
                  </a:lnTo>
                  <a:lnTo>
                    <a:pt x="1106" y="465"/>
                  </a:lnTo>
                  <a:lnTo>
                    <a:pt x="1106" y="460"/>
                  </a:lnTo>
                  <a:lnTo>
                    <a:pt x="1111" y="460"/>
                  </a:lnTo>
                  <a:lnTo>
                    <a:pt x="1111" y="456"/>
                  </a:lnTo>
                  <a:lnTo>
                    <a:pt x="1116" y="451"/>
                  </a:lnTo>
                  <a:lnTo>
                    <a:pt x="1116" y="447"/>
                  </a:lnTo>
                  <a:lnTo>
                    <a:pt x="1116" y="442"/>
                  </a:lnTo>
                  <a:lnTo>
                    <a:pt x="1116" y="437"/>
                  </a:lnTo>
                  <a:lnTo>
                    <a:pt x="1120" y="437"/>
                  </a:lnTo>
                  <a:lnTo>
                    <a:pt x="1120" y="442"/>
                  </a:lnTo>
                  <a:lnTo>
                    <a:pt x="1125" y="442"/>
                  </a:lnTo>
                  <a:lnTo>
                    <a:pt x="1125" y="447"/>
                  </a:lnTo>
                  <a:lnTo>
                    <a:pt x="1130" y="451"/>
                  </a:lnTo>
                  <a:lnTo>
                    <a:pt x="1130" y="456"/>
                  </a:lnTo>
                  <a:lnTo>
                    <a:pt x="1130" y="460"/>
                  </a:lnTo>
                  <a:lnTo>
                    <a:pt x="1134" y="460"/>
                  </a:lnTo>
                  <a:lnTo>
                    <a:pt x="1134" y="465"/>
                  </a:lnTo>
                  <a:lnTo>
                    <a:pt x="1134" y="469"/>
                  </a:lnTo>
                  <a:lnTo>
                    <a:pt x="1134" y="474"/>
                  </a:lnTo>
                  <a:lnTo>
                    <a:pt x="1134" y="478"/>
                  </a:lnTo>
                  <a:lnTo>
                    <a:pt x="1134" y="483"/>
                  </a:lnTo>
                  <a:lnTo>
                    <a:pt x="1134" y="488"/>
                  </a:lnTo>
                  <a:lnTo>
                    <a:pt x="1134" y="492"/>
                  </a:lnTo>
                  <a:lnTo>
                    <a:pt x="1134" y="497"/>
                  </a:lnTo>
                  <a:lnTo>
                    <a:pt x="1130" y="501"/>
                  </a:lnTo>
                  <a:lnTo>
                    <a:pt x="1130" y="506"/>
                  </a:lnTo>
                  <a:lnTo>
                    <a:pt x="1125" y="506"/>
                  </a:lnTo>
                  <a:lnTo>
                    <a:pt x="1125" y="510"/>
                  </a:lnTo>
                  <a:lnTo>
                    <a:pt x="1120" y="510"/>
                  </a:lnTo>
                  <a:lnTo>
                    <a:pt x="1120" y="515"/>
                  </a:lnTo>
                  <a:lnTo>
                    <a:pt x="1116" y="515"/>
                  </a:lnTo>
                  <a:lnTo>
                    <a:pt x="1111" y="515"/>
                  </a:lnTo>
                  <a:lnTo>
                    <a:pt x="1111" y="519"/>
                  </a:lnTo>
                  <a:lnTo>
                    <a:pt x="1106" y="519"/>
                  </a:lnTo>
                  <a:lnTo>
                    <a:pt x="1102" y="519"/>
                  </a:lnTo>
                  <a:lnTo>
                    <a:pt x="1097" y="515"/>
                  </a:lnTo>
                  <a:lnTo>
                    <a:pt x="1092" y="515"/>
                  </a:lnTo>
                  <a:lnTo>
                    <a:pt x="1088" y="515"/>
                  </a:lnTo>
                  <a:lnTo>
                    <a:pt x="1083" y="515"/>
                  </a:lnTo>
                  <a:lnTo>
                    <a:pt x="1078" y="510"/>
                  </a:lnTo>
                  <a:lnTo>
                    <a:pt x="1074" y="510"/>
                  </a:lnTo>
                  <a:lnTo>
                    <a:pt x="1069" y="506"/>
                  </a:lnTo>
                  <a:lnTo>
                    <a:pt x="1050" y="478"/>
                  </a:lnTo>
                  <a:lnTo>
                    <a:pt x="1041" y="469"/>
                  </a:lnTo>
                  <a:lnTo>
                    <a:pt x="1032" y="456"/>
                  </a:lnTo>
                  <a:lnTo>
                    <a:pt x="1027" y="437"/>
                  </a:lnTo>
                  <a:lnTo>
                    <a:pt x="1018" y="424"/>
                  </a:lnTo>
                  <a:lnTo>
                    <a:pt x="1018" y="419"/>
                  </a:lnTo>
                  <a:lnTo>
                    <a:pt x="1018" y="415"/>
                  </a:lnTo>
                  <a:lnTo>
                    <a:pt x="1018" y="410"/>
                  </a:lnTo>
                  <a:lnTo>
                    <a:pt x="1013" y="406"/>
                  </a:lnTo>
                  <a:lnTo>
                    <a:pt x="1013" y="401"/>
                  </a:lnTo>
                  <a:lnTo>
                    <a:pt x="1013" y="396"/>
                  </a:lnTo>
                  <a:lnTo>
                    <a:pt x="1013" y="392"/>
                  </a:lnTo>
                  <a:lnTo>
                    <a:pt x="1013" y="387"/>
                  </a:lnTo>
                  <a:lnTo>
                    <a:pt x="1013" y="383"/>
                  </a:lnTo>
                  <a:lnTo>
                    <a:pt x="1018" y="378"/>
                  </a:lnTo>
                  <a:lnTo>
                    <a:pt x="1018" y="374"/>
                  </a:lnTo>
                  <a:lnTo>
                    <a:pt x="1022" y="369"/>
                  </a:lnTo>
                  <a:lnTo>
                    <a:pt x="1022" y="365"/>
                  </a:lnTo>
                  <a:lnTo>
                    <a:pt x="1027" y="365"/>
                  </a:lnTo>
                  <a:lnTo>
                    <a:pt x="1027" y="360"/>
                  </a:lnTo>
                  <a:lnTo>
                    <a:pt x="1032" y="360"/>
                  </a:lnTo>
                  <a:lnTo>
                    <a:pt x="1036" y="355"/>
                  </a:lnTo>
                  <a:lnTo>
                    <a:pt x="1041" y="355"/>
                  </a:lnTo>
                  <a:lnTo>
                    <a:pt x="1046" y="351"/>
                  </a:lnTo>
                  <a:lnTo>
                    <a:pt x="1050" y="351"/>
                  </a:lnTo>
                  <a:lnTo>
                    <a:pt x="1055" y="351"/>
                  </a:lnTo>
                  <a:lnTo>
                    <a:pt x="1060" y="351"/>
                  </a:lnTo>
                  <a:lnTo>
                    <a:pt x="1064" y="351"/>
                  </a:lnTo>
                  <a:lnTo>
                    <a:pt x="1069" y="351"/>
                  </a:lnTo>
                  <a:lnTo>
                    <a:pt x="1074" y="351"/>
                  </a:lnTo>
                  <a:lnTo>
                    <a:pt x="1078" y="351"/>
                  </a:lnTo>
                  <a:lnTo>
                    <a:pt x="1083" y="351"/>
                  </a:lnTo>
                  <a:lnTo>
                    <a:pt x="1092" y="351"/>
                  </a:lnTo>
                  <a:lnTo>
                    <a:pt x="1097" y="355"/>
                  </a:lnTo>
                  <a:lnTo>
                    <a:pt x="1106" y="355"/>
                  </a:lnTo>
                  <a:lnTo>
                    <a:pt x="1111" y="360"/>
                  </a:lnTo>
                  <a:lnTo>
                    <a:pt x="1120" y="365"/>
                  </a:lnTo>
                  <a:lnTo>
                    <a:pt x="1125" y="369"/>
                  </a:lnTo>
                  <a:lnTo>
                    <a:pt x="1134" y="374"/>
                  </a:lnTo>
                  <a:lnTo>
                    <a:pt x="1139" y="378"/>
                  </a:lnTo>
                  <a:lnTo>
                    <a:pt x="1144" y="387"/>
                  </a:lnTo>
                  <a:lnTo>
                    <a:pt x="1153" y="392"/>
                  </a:lnTo>
                  <a:lnTo>
                    <a:pt x="1158" y="401"/>
                  </a:lnTo>
                  <a:lnTo>
                    <a:pt x="1167" y="406"/>
                  </a:lnTo>
                  <a:lnTo>
                    <a:pt x="1190" y="437"/>
                  </a:lnTo>
                  <a:lnTo>
                    <a:pt x="1200" y="447"/>
                  </a:lnTo>
                  <a:lnTo>
                    <a:pt x="1204" y="456"/>
                  </a:lnTo>
                  <a:lnTo>
                    <a:pt x="1214" y="465"/>
                  </a:lnTo>
                  <a:lnTo>
                    <a:pt x="1218" y="474"/>
                  </a:lnTo>
                  <a:lnTo>
                    <a:pt x="1218" y="478"/>
                  </a:lnTo>
                  <a:lnTo>
                    <a:pt x="1218" y="483"/>
                  </a:lnTo>
                  <a:lnTo>
                    <a:pt x="1223" y="488"/>
                  </a:lnTo>
                  <a:lnTo>
                    <a:pt x="1223" y="492"/>
                  </a:lnTo>
                  <a:lnTo>
                    <a:pt x="1223" y="497"/>
                  </a:lnTo>
                  <a:lnTo>
                    <a:pt x="1223" y="501"/>
                  </a:lnTo>
                  <a:lnTo>
                    <a:pt x="1223" y="506"/>
                  </a:lnTo>
                  <a:lnTo>
                    <a:pt x="1223" y="515"/>
                  </a:lnTo>
                  <a:lnTo>
                    <a:pt x="1223" y="529"/>
                  </a:lnTo>
                  <a:lnTo>
                    <a:pt x="1223" y="542"/>
                  </a:lnTo>
                  <a:lnTo>
                    <a:pt x="1218" y="556"/>
                  </a:lnTo>
                  <a:lnTo>
                    <a:pt x="1218" y="574"/>
                  </a:lnTo>
                  <a:lnTo>
                    <a:pt x="1214" y="588"/>
                  </a:lnTo>
                  <a:lnTo>
                    <a:pt x="1209" y="601"/>
                  </a:lnTo>
                  <a:lnTo>
                    <a:pt x="1204" y="615"/>
                  </a:lnTo>
                  <a:lnTo>
                    <a:pt x="1195" y="633"/>
                  </a:lnTo>
                  <a:lnTo>
                    <a:pt x="1181" y="661"/>
                  </a:lnTo>
                  <a:lnTo>
                    <a:pt x="1167" y="688"/>
                  </a:lnTo>
                  <a:lnTo>
                    <a:pt x="1148" y="715"/>
                  </a:lnTo>
                  <a:lnTo>
                    <a:pt x="1130" y="738"/>
                  </a:lnTo>
                  <a:lnTo>
                    <a:pt x="1120" y="747"/>
                  </a:lnTo>
                  <a:lnTo>
                    <a:pt x="1111" y="761"/>
                  </a:lnTo>
                  <a:lnTo>
                    <a:pt x="1102" y="774"/>
                  </a:lnTo>
                  <a:lnTo>
                    <a:pt x="1092" y="784"/>
                  </a:lnTo>
                  <a:lnTo>
                    <a:pt x="1088" y="793"/>
                  </a:lnTo>
                  <a:lnTo>
                    <a:pt x="1088" y="797"/>
                  </a:lnTo>
                  <a:lnTo>
                    <a:pt x="1083" y="806"/>
                  </a:lnTo>
                  <a:lnTo>
                    <a:pt x="1083" y="811"/>
                  </a:lnTo>
                  <a:lnTo>
                    <a:pt x="1078" y="820"/>
                  </a:lnTo>
                  <a:lnTo>
                    <a:pt x="1078" y="825"/>
                  </a:lnTo>
                  <a:lnTo>
                    <a:pt x="1078" y="834"/>
                  </a:lnTo>
                  <a:lnTo>
                    <a:pt x="1074" y="843"/>
                  </a:lnTo>
                  <a:lnTo>
                    <a:pt x="1074" y="847"/>
                  </a:lnTo>
                  <a:lnTo>
                    <a:pt x="1074" y="856"/>
                  </a:lnTo>
                  <a:lnTo>
                    <a:pt x="1074" y="861"/>
                  </a:lnTo>
                  <a:lnTo>
                    <a:pt x="1074" y="870"/>
                  </a:lnTo>
                  <a:lnTo>
                    <a:pt x="1074" y="875"/>
                  </a:lnTo>
                  <a:lnTo>
                    <a:pt x="1074" y="879"/>
                  </a:lnTo>
                  <a:lnTo>
                    <a:pt x="1078" y="879"/>
                  </a:lnTo>
                  <a:lnTo>
                    <a:pt x="1078" y="884"/>
                  </a:lnTo>
                  <a:lnTo>
                    <a:pt x="1083" y="884"/>
                  </a:lnTo>
                  <a:lnTo>
                    <a:pt x="1088" y="884"/>
                  </a:lnTo>
                  <a:lnTo>
                    <a:pt x="1092" y="884"/>
                  </a:lnTo>
                  <a:lnTo>
                    <a:pt x="1102" y="884"/>
                  </a:lnTo>
                  <a:lnTo>
                    <a:pt x="1116" y="884"/>
                  </a:lnTo>
                  <a:lnTo>
                    <a:pt x="1125" y="884"/>
                  </a:lnTo>
                  <a:lnTo>
                    <a:pt x="1134" y="879"/>
                  </a:lnTo>
                  <a:lnTo>
                    <a:pt x="1139" y="879"/>
                  </a:lnTo>
                  <a:lnTo>
                    <a:pt x="1148" y="879"/>
                  </a:lnTo>
                  <a:lnTo>
                    <a:pt x="1153" y="875"/>
                  </a:lnTo>
                  <a:lnTo>
                    <a:pt x="1158" y="875"/>
                  </a:lnTo>
                  <a:lnTo>
                    <a:pt x="1162" y="870"/>
                  </a:lnTo>
                  <a:lnTo>
                    <a:pt x="1167" y="866"/>
                  </a:lnTo>
                  <a:lnTo>
                    <a:pt x="1172" y="861"/>
                  </a:lnTo>
                  <a:lnTo>
                    <a:pt x="1181" y="856"/>
                  </a:lnTo>
                  <a:lnTo>
                    <a:pt x="1186" y="856"/>
                  </a:lnTo>
                  <a:lnTo>
                    <a:pt x="1186" y="852"/>
                  </a:lnTo>
                  <a:lnTo>
                    <a:pt x="1190" y="847"/>
                  </a:lnTo>
                  <a:lnTo>
                    <a:pt x="1195" y="847"/>
                  </a:lnTo>
                  <a:lnTo>
                    <a:pt x="1195" y="843"/>
                  </a:lnTo>
                  <a:lnTo>
                    <a:pt x="1200" y="838"/>
                  </a:lnTo>
                  <a:lnTo>
                    <a:pt x="1200" y="834"/>
                  </a:lnTo>
                  <a:lnTo>
                    <a:pt x="1204" y="829"/>
                  </a:lnTo>
                  <a:lnTo>
                    <a:pt x="1204" y="825"/>
                  </a:lnTo>
                  <a:lnTo>
                    <a:pt x="1204" y="815"/>
                  </a:lnTo>
                  <a:lnTo>
                    <a:pt x="1209" y="811"/>
                  </a:lnTo>
                  <a:lnTo>
                    <a:pt x="1209" y="806"/>
                  </a:lnTo>
                  <a:lnTo>
                    <a:pt x="1209" y="802"/>
                  </a:lnTo>
                  <a:lnTo>
                    <a:pt x="1209" y="797"/>
                  </a:lnTo>
                  <a:lnTo>
                    <a:pt x="1209" y="788"/>
                  </a:lnTo>
                  <a:lnTo>
                    <a:pt x="1209" y="784"/>
                  </a:lnTo>
                  <a:lnTo>
                    <a:pt x="1204" y="779"/>
                  </a:lnTo>
                  <a:lnTo>
                    <a:pt x="1204" y="774"/>
                  </a:lnTo>
                  <a:lnTo>
                    <a:pt x="1204" y="770"/>
                  </a:lnTo>
                  <a:lnTo>
                    <a:pt x="1200" y="765"/>
                  </a:lnTo>
                  <a:lnTo>
                    <a:pt x="1195" y="761"/>
                  </a:lnTo>
                  <a:lnTo>
                    <a:pt x="1190" y="756"/>
                  </a:lnTo>
                  <a:lnTo>
                    <a:pt x="1186" y="756"/>
                  </a:lnTo>
                  <a:lnTo>
                    <a:pt x="1181" y="7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1" name="Line 11">
              <a:extLst>
                <a:ext uri="{FF2B5EF4-FFF2-40B4-BE49-F238E27FC236}">
                  <a16:creationId xmlns:a16="http://schemas.microsoft.com/office/drawing/2014/main" xmlns="" id="{5077BC84-27EF-4CEE-A809-BA9C9C068905}"/>
                </a:ext>
              </a:extLst>
            </p:cNvPr>
            <p:cNvSpPr>
              <a:spLocks noChangeShapeType="1"/>
            </p:cNvSpPr>
            <p:nvPr/>
          </p:nvSpPr>
          <p:spPr bwMode="auto">
            <a:xfrm>
              <a:off x="528" y="4224"/>
              <a:ext cx="4704"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2" name="Line 12">
              <a:extLst>
                <a:ext uri="{FF2B5EF4-FFF2-40B4-BE49-F238E27FC236}">
                  <a16:creationId xmlns:a16="http://schemas.microsoft.com/office/drawing/2014/main" xmlns="" id="{0F6E86E5-4500-480D-BE86-70097BD87D1D}"/>
                </a:ext>
              </a:extLst>
            </p:cNvPr>
            <p:cNvSpPr>
              <a:spLocks noChangeShapeType="1"/>
            </p:cNvSpPr>
            <p:nvPr/>
          </p:nvSpPr>
          <p:spPr bwMode="auto">
            <a:xfrm>
              <a:off x="96"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 name="Line 13">
              <a:extLst>
                <a:ext uri="{FF2B5EF4-FFF2-40B4-BE49-F238E27FC236}">
                  <a16:creationId xmlns:a16="http://schemas.microsoft.com/office/drawing/2014/main" xmlns="" id="{CBDBE403-5635-4997-95CA-AA26A8C25859}"/>
                </a:ext>
              </a:extLst>
            </p:cNvPr>
            <p:cNvSpPr>
              <a:spLocks noChangeShapeType="1"/>
            </p:cNvSpPr>
            <p:nvPr/>
          </p:nvSpPr>
          <p:spPr bwMode="auto">
            <a:xfrm>
              <a:off x="5664" y="2928"/>
              <a:ext cx="0" cy="907"/>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4" name="TextBox 13">
            <a:extLst>
              <a:ext uri="{FF2B5EF4-FFF2-40B4-BE49-F238E27FC236}">
                <a16:creationId xmlns:a16="http://schemas.microsoft.com/office/drawing/2014/main" xmlns="" id="{310BCAC5-1AEE-40C6-8737-0EAFA57DC845}"/>
              </a:ext>
            </a:extLst>
          </p:cNvPr>
          <p:cNvSpPr txBox="1"/>
          <p:nvPr/>
        </p:nvSpPr>
        <p:spPr>
          <a:xfrm>
            <a:off x="103985" y="457200"/>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6" name="Rectangle: Rounded Corners 15">
            <a:extLst>
              <a:ext uri="{FF2B5EF4-FFF2-40B4-BE49-F238E27FC236}">
                <a16:creationId xmlns:a16="http://schemas.microsoft.com/office/drawing/2014/main" xmlns="" id="{85FC0889-6144-49AE-92AA-5CFC1F6DCD06}"/>
              </a:ext>
            </a:extLst>
          </p:cNvPr>
          <p:cNvSpPr/>
          <p:nvPr/>
        </p:nvSpPr>
        <p:spPr>
          <a:xfrm>
            <a:off x="1" y="1461269"/>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8" name="Text Box 52">
            <a:extLst>
              <a:ext uri="{FF2B5EF4-FFF2-40B4-BE49-F238E27FC236}">
                <a16:creationId xmlns:a16="http://schemas.microsoft.com/office/drawing/2014/main" xmlns="" id="{26F161EF-EF69-4067-AB27-7BAB6D0AD744}"/>
              </a:ext>
            </a:extLst>
          </p:cNvPr>
          <p:cNvSpPr txBox="1">
            <a:spLocks noChangeArrowheads="1"/>
          </p:cNvSpPr>
          <p:nvPr/>
        </p:nvSpPr>
        <p:spPr bwMode="auto">
          <a:xfrm>
            <a:off x="19468" y="2832737"/>
            <a:ext cx="930505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400" b="1" u="sng" dirty="0" err="1">
                <a:solidFill>
                  <a:srgbClr val="0070C0"/>
                </a:solidFill>
                <a:latin typeface="HP001 5H" panose="020B0603050302020204" pitchFamily="34" charset="0"/>
                <a:cs typeface="HP001 5H" panose="020B0603050302020204" pitchFamily="34" charset="0"/>
              </a:rPr>
              <a:t>Hoạt</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động</a:t>
            </a:r>
            <a:r>
              <a:rPr lang="en-US" sz="4400" b="1" u="sng" dirty="0">
                <a:solidFill>
                  <a:srgbClr val="0070C0"/>
                </a:solidFill>
                <a:latin typeface="HP001 5H" panose="020B0603050302020204" pitchFamily="34" charset="0"/>
                <a:cs typeface="HP001 5H" panose="020B0603050302020204" pitchFamily="34" charset="0"/>
              </a:rPr>
              <a:t> 3: </a:t>
            </a:r>
            <a:r>
              <a:rPr lang="en-US" sz="4400" b="1" u="sng" dirty="0" err="1">
                <a:solidFill>
                  <a:srgbClr val="0070C0"/>
                </a:solidFill>
                <a:latin typeface="HP001 5H" panose="020B0603050302020204" pitchFamily="34" charset="0"/>
                <a:cs typeface="HP001 5H" panose="020B0603050302020204" pitchFamily="34" charset="0"/>
              </a:rPr>
              <a:t>Đề</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phòng</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bệnh</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giun</a:t>
            </a:r>
            <a:endParaRPr lang="en-US" sz="4400" b="1" u="sng" dirty="0">
              <a:solidFill>
                <a:srgbClr val="0070C0"/>
              </a:solidFill>
              <a:latin typeface="HP001 5H" panose="020B0603050302020204" pitchFamily="34" charset="0"/>
              <a:cs typeface="HP001 5H" panose="020B0603050302020204" pitchFamily="34" charset="0"/>
            </a:endParaRPr>
          </a:p>
          <a:p>
            <a:pPr algn="ctr" eaLnBrk="1" hangingPunct="1">
              <a:spcBef>
                <a:spcPct val="50000"/>
              </a:spcBef>
            </a:pPr>
            <a:endParaRPr lang="en-US" altLang="vi-VN" sz="4400" b="1" u="sng" dirty="0">
              <a:solidFill>
                <a:srgbClr val="0070C0"/>
              </a:solidFill>
              <a:latin typeface="HP001 4H" panose="020B0603050302020204" pitchFamily="34" charset="-93"/>
              <a:cs typeface="Times New Roman" panose="02020603050405020304" pitchFamily="18" charset="0"/>
            </a:endParaRPr>
          </a:p>
        </p:txBody>
      </p:sp>
      <p:sp>
        <p:nvSpPr>
          <p:cNvPr id="19" name="TextBox 18">
            <a:extLst>
              <a:ext uri="{FF2B5EF4-FFF2-40B4-BE49-F238E27FC236}">
                <a16:creationId xmlns:a16="http://schemas.microsoft.com/office/drawing/2014/main" xmlns="" id="{293A7056-D60E-4BE7-9648-A98A26F9B36C}"/>
              </a:ext>
            </a:extLst>
          </p:cNvPr>
          <p:cNvSpPr txBox="1"/>
          <p:nvPr/>
        </p:nvSpPr>
        <p:spPr>
          <a:xfrm>
            <a:off x="1809645" y="3878759"/>
            <a:ext cx="5372309"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4400" b="1" dirty="0">
                <a:solidFill>
                  <a:schemeClr val="tx1"/>
                </a:solidFill>
                <a:latin typeface="HP001 4H" panose="020B0603050302020204" pitchFamily="34" charset="-93"/>
                <a:cs typeface="Times New Roman" pitchFamily="18" charset="0"/>
                <a:sym typeface="Wingdings" panose="05000000000000000000" pitchFamily="2" charset="2"/>
              </a:rPr>
              <a:t></a:t>
            </a:r>
            <a:r>
              <a:rPr lang="en-US" sz="4400" b="1" dirty="0">
                <a:solidFill>
                  <a:schemeClr val="tx1"/>
                </a:solidFill>
                <a:latin typeface="HP001 4H" panose="020B0603050302020204" pitchFamily="34" charset="-93"/>
                <a:cs typeface="Times New Roman" pitchFamily="18" charset="0"/>
              </a:rPr>
              <a:t> Quan </a:t>
            </a:r>
            <a:r>
              <a:rPr lang="en-US" sz="4400" b="1" dirty="0" err="1">
                <a:solidFill>
                  <a:schemeClr val="tx1"/>
                </a:solidFill>
                <a:latin typeface="HP001 4H" panose="020B0603050302020204" pitchFamily="34" charset="-93"/>
                <a:cs typeface="Times New Roman" pitchFamily="18" charset="0"/>
              </a:rPr>
              <a:t>sát</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tranh</a:t>
            </a:r>
            <a:endParaRPr lang="en-US" sz="4400" b="1" dirty="0">
              <a:solidFill>
                <a:schemeClr val="tx1"/>
              </a:solidFill>
              <a:latin typeface="HP001 4H" panose="020B0603050302020204" pitchFamily="34" charset="-93"/>
              <a:cs typeface="Times New Roman" pitchFamily="18" charset="0"/>
            </a:endParaRPr>
          </a:p>
        </p:txBody>
      </p:sp>
      <p:sp>
        <p:nvSpPr>
          <p:cNvPr id="20" name="TextBox 19">
            <a:extLst>
              <a:ext uri="{FF2B5EF4-FFF2-40B4-BE49-F238E27FC236}">
                <a16:creationId xmlns:a16="http://schemas.microsoft.com/office/drawing/2014/main" xmlns="" id="{112C475A-6F76-4CE2-BC77-DC8358141E8B}"/>
              </a:ext>
            </a:extLst>
          </p:cNvPr>
          <p:cNvSpPr txBox="1"/>
          <p:nvPr/>
        </p:nvSpPr>
        <p:spPr>
          <a:xfrm>
            <a:off x="251520" y="4953625"/>
            <a:ext cx="8928978"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4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Giải</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thích</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việc</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làm</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của</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các</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bạn</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trong</a:t>
            </a:r>
            <a:r>
              <a:rPr lang="en-US" sz="4400" b="1" dirty="0">
                <a:solidFill>
                  <a:schemeClr val="tx1"/>
                </a:solidFill>
                <a:latin typeface="HP001 4H" panose="020B0603050302020204" pitchFamily="34" charset="-93"/>
                <a:cs typeface="Times New Roman" pitchFamily="18" charset="0"/>
              </a:rPr>
              <a:t> </a:t>
            </a:r>
            <a:r>
              <a:rPr lang="en-US" sz="4400" b="1" dirty="0" err="1">
                <a:solidFill>
                  <a:schemeClr val="tx1"/>
                </a:solidFill>
                <a:latin typeface="HP001 4H" panose="020B0603050302020204" pitchFamily="34" charset="-93"/>
                <a:cs typeface="Times New Roman" pitchFamily="18" charset="0"/>
              </a:rPr>
              <a:t>tranh</a:t>
            </a:r>
            <a:r>
              <a:rPr lang="en-US" sz="4400" b="1" dirty="0">
                <a:solidFill>
                  <a:schemeClr val="tx1"/>
                </a:solidFill>
                <a:latin typeface="HP001 4H" panose="020B0603050302020204" pitchFamily="34" charset="-93"/>
                <a:cs typeface="Times New Roman" pitchFamily="18" charset="0"/>
              </a:rPr>
              <a:t>.</a:t>
            </a:r>
          </a:p>
        </p:txBody>
      </p:sp>
    </p:spTree>
    <p:extLst>
      <p:ext uri="{BB962C8B-B14F-4D97-AF65-F5344CB8AC3E}">
        <p14:creationId xmlns:p14="http://schemas.microsoft.com/office/powerpoint/2010/main" val="419996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xmlns="" id="{AA342A40-016B-48D4-881B-D18A37356A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384"/>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xmlns="" id="{9DE2BF3D-70BA-479D-B64E-5EFA6D5A723E}"/>
              </a:ext>
            </a:extLst>
          </p:cNvPr>
          <p:cNvSpPr/>
          <p:nvPr/>
        </p:nvSpPr>
        <p:spPr>
          <a:xfrm>
            <a:off x="6248400" y="533400"/>
            <a:ext cx="762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t>1</a:t>
            </a:r>
          </a:p>
        </p:txBody>
      </p:sp>
      <p:sp>
        <p:nvSpPr>
          <p:cNvPr id="3" name="Oval 2">
            <a:extLst>
              <a:ext uri="{FF2B5EF4-FFF2-40B4-BE49-F238E27FC236}">
                <a16:creationId xmlns:a16="http://schemas.microsoft.com/office/drawing/2014/main" xmlns="" id="{768F4012-9BCB-482F-873E-89C4A8F708A2}"/>
              </a:ext>
            </a:extLst>
          </p:cNvPr>
          <p:cNvSpPr/>
          <p:nvPr/>
        </p:nvSpPr>
        <p:spPr>
          <a:xfrm>
            <a:off x="-1588" y="4876800"/>
            <a:ext cx="990601"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t>2</a:t>
            </a:r>
          </a:p>
        </p:txBody>
      </p:sp>
      <p:sp>
        <p:nvSpPr>
          <p:cNvPr id="8" name="Oval 7">
            <a:extLst>
              <a:ext uri="{FF2B5EF4-FFF2-40B4-BE49-F238E27FC236}">
                <a16:creationId xmlns:a16="http://schemas.microsoft.com/office/drawing/2014/main" xmlns="" id="{D8E1347D-5C6C-4065-8B3F-0A3EF78854E3}"/>
              </a:ext>
            </a:extLst>
          </p:cNvPr>
          <p:cNvSpPr/>
          <p:nvPr/>
        </p:nvSpPr>
        <p:spPr>
          <a:xfrm>
            <a:off x="4424363" y="6091238"/>
            <a:ext cx="8001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solidFill>
                  <a:schemeClr val="bg1"/>
                </a:solidFill>
              </a:rPr>
              <a:t>3</a:t>
            </a:r>
          </a:p>
        </p:txBody>
      </p:sp>
      <p:sp>
        <p:nvSpPr>
          <p:cNvPr id="6" name="Rounded Rectangle 5">
            <a:extLst>
              <a:ext uri="{FF2B5EF4-FFF2-40B4-BE49-F238E27FC236}">
                <a16:creationId xmlns:a16="http://schemas.microsoft.com/office/drawing/2014/main" xmlns="" id="{FD4B8845-E4B9-4551-9A82-7E560FCB1F03}"/>
              </a:ext>
            </a:extLst>
          </p:cNvPr>
          <p:cNvSpPr/>
          <p:nvPr/>
        </p:nvSpPr>
        <p:spPr>
          <a:xfrm>
            <a:off x="0" y="2895600"/>
            <a:ext cx="9144000" cy="838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2800" b="1" dirty="0">
              <a:solidFill>
                <a:schemeClr val="tx2">
                  <a:lumMod val="75000"/>
                </a:schemeClr>
              </a:solidFill>
              <a:latin typeface="HP001 4H" panose="020B0603050302020204" pitchFamily="34" charset="-93"/>
              <a:cs typeface="Times New Roman" pitchFamily="18" charset="0"/>
            </a:endParaRPr>
          </a:p>
          <a:p>
            <a:pPr algn="ctr">
              <a:defRPr/>
            </a:pPr>
            <a:r>
              <a:rPr lang="en-US" sz="5400" b="1" dirty="0" err="1">
                <a:solidFill>
                  <a:schemeClr val="tx2">
                    <a:lumMod val="75000"/>
                  </a:schemeClr>
                </a:solidFill>
                <a:latin typeface="HP001 4H" panose="020B0603050302020204" pitchFamily="34" charset="-93"/>
                <a:cs typeface="Times New Roman" pitchFamily="18" charset="0"/>
              </a:rPr>
              <a:t>Các</a:t>
            </a:r>
            <a:r>
              <a:rPr lang="en-US" sz="5400" b="1" dirty="0">
                <a:solidFill>
                  <a:schemeClr val="tx2">
                    <a:lumMod val="75000"/>
                  </a:schemeClr>
                </a:solidFill>
                <a:latin typeface="HP001 4H" panose="020B0603050302020204" pitchFamily="34" charset="-93"/>
                <a:cs typeface="Times New Roman" pitchFamily="18" charset="0"/>
              </a:rPr>
              <a:t> </a:t>
            </a:r>
            <a:r>
              <a:rPr lang="en-US" sz="5400" b="1" dirty="0" err="1">
                <a:solidFill>
                  <a:schemeClr val="tx2">
                    <a:lumMod val="75000"/>
                  </a:schemeClr>
                </a:solidFill>
                <a:latin typeface="HP001 4H" panose="020B0603050302020204" pitchFamily="34" charset="-93"/>
                <a:cs typeface="Times New Roman" pitchFamily="18" charset="0"/>
              </a:rPr>
              <a:t>bạn</a:t>
            </a:r>
            <a:r>
              <a:rPr lang="en-US" sz="5400" b="1" dirty="0">
                <a:solidFill>
                  <a:schemeClr val="tx2">
                    <a:lumMod val="75000"/>
                  </a:schemeClr>
                </a:solidFill>
                <a:latin typeface="HP001 4H" panose="020B0603050302020204" pitchFamily="34" charset="-93"/>
                <a:cs typeface="Times New Roman" pitchFamily="18" charset="0"/>
              </a:rPr>
              <a:t> </a:t>
            </a:r>
            <a:r>
              <a:rPr lang="en-US" sz="5400" b="1" dirty="0" err="1">
                <a:solidFill>
                  <a:schemeClr val="tx2">
                    <a:lumMod val="75000"/>
                  </a:schemeClr>
                </a:solidFill>
                <a:latin typeface="HP001 4H" panose="020B0603050302020204" pitchFamily="34" charset="-93"/>
                <a:cs typeface="Times New Roman" pitchFamily="18" charset="0"/>
              </a:rPr>
              <a:t>đang</a:t>
            </a:r>
            <a:r>
              <a:rPr lang="en-US" sz="5400" b="1" dirty="0">
                <a:solidFill>
                  <a:schemeClr val="tx2">
                    <a:lumMod val="75000"/>
                  </a:schemeClr>
                </a:solidFill>
                <a:latin typeface="HP001 4H" panose="020B0603050302020204" pitchFamily="34" charset="-93"/>
                <a:cs typeface="Times New Roman" pitchFamily="18" charset="0"/>
              </a:rPr>
              <a:t> </a:t>
            </a:r>
            <a:r>
              <a:rPr lang="en-US" sz="5400" b="1" dirty="0" err="1">
                <a:solidFill>
                  <a:schemeClr val="tx2">
                    <a:lumMod val="75000"/>
                  </a:schemeClr>
                </a:solidFill>
                <a:latin typeface="HP001 4H" panose="020B0603050302020204" pitchFamily="34" charset="-93"/>
                <a:cs typeface="Times New Roman" pitchFamily="18" charset="0"/>
              </a:rPr>
              <a:t>làm</a:t>
            </a:r>
            <a:r>
              <a:rPr lang="en-US" sz="5400" b="1" dirty="0">
                <a:solidFill>
                  <a:schemeClr val="tx2">
                    <a:lumMod val="75000"/>
                  </a:schemeClr>
                </a:solidFill>
                <a:latin typeface="HP001 4H" panose="020B0603050302020204" pitchFamily="34" charset="-93"/>
                <a:cs typeface="Times New Roman" pitchFamily="18" charset="0"/>
              </a:rPr>
              <a:t> </a:t>
            </a:r>
            <a:r>
              <a:rPr lang="en-US" sz="5400" b="1" dirty="0" err="1">
                <a:solidFill>
                  <a:schemeClr val="tx2">
                    <a:lumMod val="75000"/>
                  </a:schemeClr>
                </a:solidFill>
                <a:latin typeface="HP001 4H" panose="020B0603050302020204" pitchFamily="34" charset="-93"/>
                <a:cs typeface="Times New Roman" pitchFamily="18" charset="0"/>
              </a:rPr>
              <a:t>gì</a:t>
            </a:r>
            <a:r>
              <a:rPr lang="en-US" sz="5400" b="1" dirty="0">
                <a:solidFill>
                  <a:schemeClr val="tx2">
                    <a:lumMod val="75000"/>
                  </a:schemeClr>
                </a:solidFill>
                <a:latin typeface="HP001 4H" panose="020B0603050302020204" pitchFamily="34" charset="-93"/>
                <a:cs typeface="Times New Roman" pitchFamily="18"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5">
            <a:extLst>
              <a:ext uri="{FF2B5EF4-FFF2-40B4-BE49-F238E27FC236}">
                <a16:creationId xmlns:a16="http://schemas.microsoft.com/office/drawing/2014/main" xmlns="" id="{617E143F-6E52-4E05-B221-9F246DD12C7A}"/>
              </a:ext>
            </a:extLst>
          </p:cNvPr>
          <p:cNvSpPr/>
          <p:nvPr/>
        </p:nvSpPr>
        <p:spPr>
          <a:xfrm>
            <a:off x="200964" y="3950957"/>
            <a:ext cx="8784976" cy="247856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6000" b="1" dirty="0" err="1">
                <a:solidFill>
                  <a:schemeClr val="tx2">
                    <a:lumMod val="75000"/>
                  </a:schemeClr>
                </a:solidFill>
                <a:latin typeface="HP001 4H" panose="020B0603050302020204" pitchFamily="34" charset="-93"/>
                <a:cs typeface="Times New Roman" pitchFamily="18" charset="0"/>
              </a:rPr>
              <a:t>Em</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hãy</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nêu</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một</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số</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cách</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đề</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phòng</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bệnh</a:t>
            </a:r>
            <a:r>
              <a:rPr lang="en-US" sz="6000" b="1" dirty="0">
                <a:solidFill>
                  <a:schemeClr val="tx2">
                    <a:lumMod val="75000"/>
                  </a:schemeClr>
                </a:solidFill>
                <a:latin typeface="HP001 4H" panose="020B0603050302020204" pitchFamily="34" charset="-93"/>
                <a:cs typeface="Times New Roman" pitchFamily="18" charset="0"/>
              </a:rPr>
              <a:t> </a:t>
            </a:r>
            <a:r>
              <a:rPr lang="en-US" sz="6000" b="1" dirty="0" err="1">
                <a:solidFill>
                  <a:schemeClr val="tx2">
                    <a:lumMod val="75000"/>
                  </a:schemeClr>
                </a:solidFill>
                <a:latin typeface="HP001 4H" panose="020B0603050302020204" pitchFamily="34" charset="-93"/>
                <a:cs typeface="Times New Roman" pitchFamily="18" charset="0"/>
              </a:rPr>
              <a:t>giun</a:t>
            </a:r>
            <a:endParaRPr lang="en-US" sz="11500" b="1" dirty="0">
              <a:solidFill>
                <a:schemeClr val="tx2">
                  <a:lumMod val="75000"/>
                </a:schemeClr>
              </a:solidFill>
              <a:latin typeface="HP001 4H" panose="020B0603050302020204" pitchFamily="34" charset="-93"/>
              <a:cs typeface="Times New Roman" pitchFamily="18" charset="0"/>
            </a:endParaRPr>
          </a:p>
        </p:txBody>
      </p:sp>
      <p:sp>
        <p:nvSpPr>
          <p:cNvPr id="65" name="TextBox 64">
            <a:extLst>
              <a:ext uri="{FF2B5EF4-FFF2-40B4-BE49-F238E27FC236}">
                <a16:creationId xmlns:a16="http://schemas.microsoft.com/office/drawing/2014/main" xmlns="" id="{6788B6A6-8B8C-4F6A-95A8-B4889EFDF4E4}"/>
              </a:ext>
            </a:extLst>
          </p:cNvPr>
          <p:cNvSpPr txBox="1"/>
          <p:nvPr/>
        </p:nvSpPr>
        <p:spPr>
          <a:xfrm>
            <a:off x="0" y="872361"/>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67" name="Rectangle: Rounded Corners 66">
            <a:extLst>
              <a:ext uri="{FF2B5EF4-FFF2-40B4-BE49-F238E27FC236}">
                <a16:creationId xmlns:a16="http://schemas.microsoft.com/office/drawing/2014/main" xmlns="" id="{EB6D230B-3AD3-4D85-A58C-5B4114B4986D}"/>
              </a:ext>
            </a:extLst>
          </p:cNvPr>
          <p:cNvSpPr/>
          <p:nvPr/>
        </p:nvSpPr>
        <p:spPr>
          <a:xfrm>
            <a:off x="1" y="1461269"/>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68" name="Text Box 52">
            <a:extLst>
              <a:ext uri="{FF2B5EF4-FFF2-40B4-BE49-F238E27FC236}">
                <a16:creationId xmlns:a16="http://schemas.microsoft.com/office/drawing/2014/main" xmlns="" id="{A715EB8A-21A5-469A-AE21-00EA46C51DFC}"/>
              </a:ext>
            </a:extLst>
          </p:cNvPr>
          <p:cNvSpPr txBox="1">
            <a:spLocks noChangeArrowheads="1"/>
          </p:cNvSpPr>
          <p:nvPr/>
        </p:nvSpPr>
        <p:spPr bwMode="auto">
          <a:xfrm>
            <a:off x="19468" y="2832737"/>
            <a:ext cx="930505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400" b="1" u="sng" dirty="0" err="1">
                <a:solidFill>
                  <a:srgbClr val="0070C0"/>
                </a:solidFill>
                <a:latin typeface="HP001 5H" panose="020B0603050302020204" pitchFamily="34" charset="0"/>
                <a:cs typeface="HP001 5H" panose="020B0603050302020204" pitchFamily="34" charset="0"/>
              </a:rPr>
              <a:t>Hoạt</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động</a:t>
            </a:r>
            <a:r>
              <a:rPr lang="en-US" sz="4400" b="1" u="sng" dirty="0">
                <a:solidFill>
                  <a:srgbClr val="0070C0"/>
                </a:solidFill>
                <a:latin typeface="HP001 5H" panose="020B0603050302020204" pitchFamily="34" charset="0"/>
                <a:cs typeface="HP001 5H" panose="020B0603050302020204" pitchFamily="34" charset="0"/>
              </a:rPr>
              <a:t> 3: </a:t>
            </a:r>
            <a:r>
              <a:rPr lang="en-US" sz="4400" b="1" u="sng" dirty="0" err="1">
                <a:solidFill>
                  <a:srgbClr val="0070C0"/>
                </a:solidFill>
                <a:latin typeface="HP001 5H" panose="020B0603050302020204" pitchFamily="34" charset="0"/>
                <a:cs typeface="HP001 5H" panose="020B0603050302020204" pitchFamily="34" charset="0"/>
              </a:rPr>
              <a:t>Đề</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phòng</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bệnh</a:t>
            </a:r>
            <a:r>
              <a:rPr lang="en-US" sz="4400" b="1" u="sng" dirty="0">
                <a:solidFill>
                  <a:srgbClr val="0070C0"/>
                </a:solidFill>
                <a:latin typeface="HP001 5H" panose="020B0603050302020204" pitchFamily="34" charset="0"/>
                <a:cs typeface="HP001 5H" panose="020B0603050302020204" pitchFamily="34" charset="0"/>
              </a:rPr>
              <a:t> </a:t>
            </a:r>
            <a:r>
              <a:rPr lang="en-US" sz="4400" b="1" u="sng" dirty="0" err="1">
                <a:solidFill>
                  <a:srgbClr val="0070C0"/>
                </a:solidFill>
                <a:latin typeface="HP001 5H" panose="020B0603050302020204" pitchFamily="34" charset="0"/>
                <a:cs typeface="HP001 5H" panose="020B0603050302020204" pitchFamily="34" charset="0"/>
              </a:rPr>
              <a:t>giun</a:t>
            </a:r>
            <a:endParaRPr lang="en-US" sz="4400" b="1" u="sng" dirty="0">
              <a:solidFill>
                <a:srgbClr val="0070C0"/>
              </a:solidFill>
              <a:latin typeface="HP001 5H" panose="020B0603050302020204" pitchFamily="34" charset="0"/>
              <a:cs typeface="HP001 5H" panose="020B0603050302020204" pitchFamily="34" charset="0"/>
            </a:endParaRPr>
          </a:p>
          <a:p>
            <a:pPr algn="ctr" eaLnBrk="1" hangingPunct="1">
              <a:spcBef>
                <a:spcPct val="50000"/>
              </a:spcBef>
            </a:pPr>
            <a:endParaRPr lang="en-US" altLang="vi-VN" sz="4400" b="1" u="sng" dirty="0">
              <a:solidFill>
                <a:srgbClr val="0070C0"/>
              </a:solidFill>
              <a:latin typeface="HP001 4H"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5778098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383AF6A-276E-452F-A05D-2A79E6E2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9842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96038E93-299D-4D4F-B2D3-07DB963D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5">
            <a:extLst>
              <a:ext uri="{FF2B5EF4-FFF2-40B4-BE49-F238E27FC236}">
                <a16:creationId xmlns:a16="http://schemas.microsoft.com/office/drawing/2014/main" xmlns="" id="{3518EEB1-C63C-49DF-AD98-621C9073ADE6}"/>
              </a:ext>
            </a:extLst>
          </p:cNvPr>
          <p:cNvSpPr/>
          <p:nvPr/>
        </p:nvSpPr>
        <p:spPr>
          <a:xfrm>
            <a:off x="0" y="2895600"/>
            <a:ext cx="9144000" cy="838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400" b="1" dirty="0">
              <a:solidFill>
                <a:schemeClr val="tx2">
                  <a:lumMod val="75000"/>
                </a:schemeClr>
              </a:solidFill>
              <a:latin typeface="HP001 4H" panose="020B0603050302020204" pitchFamily="34" charset="-93"/>
              <a:cs typeface="Times New Roman" pitchFamily="18" charset="0"/>
            </a:endParaRPr>
          </a:p>
          <a:p>
            <a:pPr algn="ctr">
              <a:defRPr/>
            </a:pPr>
            <a:r>
              <a:rPr lang="en-US" sz="4000" b="1" dirty="0" err="1">
                <a:solidFill>
                  <a:schemeClr val="tx2">
                    <a:lumMod val="75000"/>
                  </a:schemeClr>
                </a:solidFill>
                <a:latin typeface="HP001 4H" panose="020B0603050302020204" pitchFamily="34" charset="-93"/>
                <a:cs typeface="Times New Roman" pitchFamily="18" charset="0"/>
              </a:rPr>
              <a:t>Rửa</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sạch</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rau</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quả</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gọt</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vỏ</a:t>
            </a:r>
            <a:r>
              <a:rPr lang="en-US" sz="4000" b="1" dirty="0">
                <a:solidFill>
                  <a:schemeClr val="tx2">
                    <a:lumMod val="75000"/>
                  </a:schemeClr>
                </a:solidFill>
                <a:latin typeface="HP001 4H" panose="020B0603050302020204" pitchFamily="34" charset="-93"/>
                <a:cs typeface="Times New Roman" pitchFamily="18" charset="0"/>
              </a:rPr>
              <a:t> tr</a:t>
            </a:r>
            <a:r>
              <a:rPr lang="vi-VN" sz="4000" b="1" dirty="0">
                <a:solidFill>
                  <a:schemeClr val="tx2">
                    <a:lumMod val="75000"/>
                  </a:schemeClr>
                </a:solidFill>
                <a:latin typeface="HP001 4H" panose="020B0603050302020204" pitchFamily="34" charset="-93"/>
                <a:cs typeface="Times New Roman" pitchFamily="18" charset="0"/>
              </a:rPr>
              <a:t>ước khi ăn</a:t>
            </a:r>
            <a:endParaRPr lang="en-US" sz="7200" b="1" dirty="0">
              <a:solidFill>
                <a:schemeClr val="tx2">
                  <a:lumMod val="75000"/>
                </a:schemeClr>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2430004556"/>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51E749-8881-42CC-8223-A1481FBF5913}"/>
              </a:ext>
            </a:extLst>
          </p:cNvPr>
          <p:cNvPicPr>
            <a:picLocks noChangeAspect="1"/>
          </p:cNvPicPr>
          <p:nvPr/>
        </p:nvPicPr>
        <p:blipFill>
          <a:blip r:embed="rId2"/>
          <a:stretch>
            <a:fillRect/>
          </a:stretch>
        </p:blipFill>
        <p:spPr>
          <a:xfrm>
            <a:off x="-1" y="87744"/>
            <a:ext cx="9060807" cy="5285471"/>
          </a:xfrm>
          <a:prstGeom prst="rect">
            <a:avLst/>
          </a:prstGeom>
        </p:spPr>
      </p:pic>
      <p:sp>
        <p:nvSpPr>
          <p:cNvPr id="3" name="Rounded Rectangle 5">
            <a:extLst>
              <a:ext uri="{FF2B5EF4-FFF2-40B4-BE49-F238E27FC236}">
                <a16:creationId xmlns:a16="http://schemas.microsoft.com/office/drawing/2014/main" xmlns="" id="{766158F0-FDF7-4D72-B3C5-582F60CEC355}"/>
              </a:ext>
            </a:extLst>
          </p:cNvPr>
          <p:cNvSpPr/>
          <p:nvPr/>
        </p:nvSpPr>
        <p:spPr>
          <a:xfrm>
            <a:off x="1632333" y="5427960"/>
            <a:ext cx="5796137" cy="1342256"/>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400" b="1" dirty="0">
              <a:solidFill>
                <a:schemeClr val="tx2">
                  <a:lumMod val="75000"/>
                </a:schemeClr>
              </a:solidFill>
              <a:latin typeface="HP001 4H" panose="020B0603050302020204" pitchFamily="34" charset="-93"/>
              <a:cs typeface="Times New Roman" pitchFamily="18" charset="0"/>
            </a:endParaRPr>
          </a:p>
          <a:p>
            <a:pPr algn="ctr">
              <a:defRPr/>
            </a:pPr>
            <a:r>
              <a:rPr lang="en-US" sz="4000" b="1" dirty="0" err="1">
                <a:solidFill>
                  <a:schemeClr val="tx2">
                    <a:lumMod val="75000"/>
                  </a:schemeClr>
                </a:solidFill>
                <a:latin typeface="HP001 4H" panose="020B0603050302020204" pitchFamily="34" charset="-93"/>
                <a:cs typeface="Times New Roman" pitchFamily="18" charset="0"/>
              </a:rPr>
              <a:t>Ăn</a:t>
            </a:r>
            <a:r>
              <a:rPr lang="en-US" sz="4000" b="1" dirty="0">
                <a:solidFill>
                  <a:schemeClr val="tx2">
                    <a:lumMod val="75000"/>
                  </a:schemeClr>
                </a:solidFill>
                <a:latin typeface="HP001 4H" panose="020B0603050302020204" pitchFamily="34" charset="-93"/>
                <a:cs typeface="Times New Roman" pitchFamily="18" charset="0"/>
              </a:rPr>
              <a:t> chin, </a:t>
            </a:r>
            <a:r>
              <a:rPr lang="en-US" sz="4000" b="1" dirty="0" err="1">
                <a:solidFill>
                  <a:schemeClr val="tx2">
                    <a:lumMod val="75000"/>
                  </a:schemeClr>
                </a:solidFill>
                <a:latin typeface="HP001 4H" panose="020B0603050302020204" pitchFamily="34" charset="-93"/>
                <a:cs typeface="Times New Roman" pitchFamily="18" charset="0"/>
              </a:rPr>
              <a:t>uống</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sôi</a:t>
            </a:r>
            <a:endParaRPr lang="en-US" sz="7200" b="1" dirty="0">
              <a:solidFill>
                <a:schemeClr val="tx2">
                  <a:lumMod val="75000"/>
                </a:schemeClr>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2163226949"/>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ết quả hình ảnh cho đậy thức ăn">
            <a:extLst>
              <a:ext uri="{FF2B5EF4-FFF2-40B4-BE49-F238E27FC236}">
                <a16:creationId xmlns:a16="http://schemas.microsoft.com/office/drawing/2014/main" xmlns="" id="{4DFF4031-0306-47FE-881D-E4FA18DCB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5">
            <a:extLst>
              <a:ext uri="{FF2B5EF4-FFF2-40B4-BE49-F238E27FC236}">
                <a16:creationId xmlns:a16="http://schemas.microsoft.com/office/drawing/2014/main" xmlns="" id="{452979D3-E3EB-4039-8038-7B18D9B739E8}"/>
              </a:ext>
            </a:extLst>
          </p:cNvPr>
          <p:cNvSpPr/>
          <p:nvPr/>
        </p:nvSpPr>
        <p:spPr>
          <a:xfrm>
            <a:off x="0" y="24868"/>
            <a:ext cx="9144000" cy="1342256"/>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400" b="1" dirty="0">
              <a:solidFill>
                <a:schemeClr val="tx2">
                  <a:lumMod val="75000"/>
                </a:schemeClr>
              </a:solidFill>
              <a:latin typeface="HP001 4H" panose="020B0603050302020204" pitchFamily="34" charset="-93"/>
              <a:cs typeface="Times New Roman" pitchFamily="18" charset="0"/>
            </a:endParaRPr>
          </a:p>
          <a:p>
            <a:pPr algn="ctr">
              <a:defRPr/>
            </a:pPr>
            <a:r>
              <a:rPr lang="en-US" sz="4000" b="1" dirty="0" err="1">
                <a:solidFill>
                  <a:schemeClr val="tx2">
                    <a:lumMod val="75000"/>
                  </a:schemeClr>
                </a:solidFill>
                <a:latin typeface="HP001 4H" panose="020B0603050302020204" pitchFamily="34" charset="-93"/>
                <a:cs typeface="Times New Roman" pitchFamily="18" charset="0"/>
              </a:rPr>
              <a:t>Đậy</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thức</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ăn</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không</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cho</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ruồi</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nhặng</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đậu</a:t>
            </a:r>
            <a:r>
              <a:rPr lang="en-US" sz="4000" b="1" dirty="0">
                <a:solidFill>
                  <a:schemeClr val="tx2">
                    <a:lumMod val="75000"/>
                  </a:schemeClr>
                </a:solidFill>
                <a:latin typeface="HP001 4H" panose="020B0603050302020204" pitchFamily="34" charset="-93"/>
                <a:cs typeface="Times New Roman" pitchFamily="18" charset="0"/>
              </a:rPr>
              <a:t> </a:t>
            </a:r>
            <a:r>
              <a:rPr lang="en-US" sz="4000" b="1" dirty="0" err="1">
                <a:solidFill>
                  <a:schemeClr val="tx2">
                    <a:lumMod val="75000"/>
                  </a:schemeClr>
                </a:solidFill>
                <a:latin typeface="HP001 4H" panose="020B0603050302020204" pitchFamily="34" charset="-93"/>
                <a:cs typeface="Times New Roman" pitchFamily="18" charset="0"/>
              </a:rPr>
              <a:t>vào</a:t>
            </a:r>
            <a:r>
              <a:rPr lang="en-US" sz="4000" b="1" dirty="0">
                <a:solidFill>
                  <a:schemeClr val="tx2">
                    <a:lumMod val="75000"/>
                  </a:schemeClr>
                </a:solidFill>
                <a:latin typeface="HP001 4H" panose="020B0603050302020204" pitchFamily="34" charset="-93"/>
                <a:cs typeface="Times New Roman" pitchFamily="18" charset="0"/>
              </a:rPr>
              <a:t>.</a:t>
            </a:r>
            <a:endParaRPr lang="en-US" sz="7200" b="1" dirty="0">
              <a:solidFill>
                <a:schemeClr val="tx2">
                  <a:lumMod val="75000"/>
                </a:schemeClr>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144669805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0"/>
            <a:ext cx="9144000" cy="7821488"/>
          </a:xfrm>
          <a:prstGeom prst="rect">
            <a:avLst/>
          </a:prstGeom>
        </p:spPr>
      </p:pic>
      <p:sp>
        <p:nvSpPr>
          <p:cNvPr id="2" name="TextBox 1"/>
          <p:cNvSpPr txBox="1"/>
          <p:nvPr/>
        </p:nvSpPr>
        <p:spPr>
          <a:xfrm>
            <a:off x="323528" y="212447"/>
            <a:ext cx="8496944" cy="1569660"/>
          </a:xfrm>
          <a:prstGeom prst="rect">
            <a:avLst/>
          </a:prstGeom>
          <a:noFill/>
        </p:spPr>
        <p:txBody>
          <a:bodyPr wrap="square" rtlCol="0">
            <a:spAutoFit/>
          </a:bodyPr>
          <a:lstStyle/>
          <a:p>
            <a:pPr algn="just"/>
            <a:r>
              <a:rPr lang="en-US" sz="4800" b="1" u="sng" dirty="0">
                <a:solidFill>
                  <a:srgbClr val="0070C0"/>
                </a:solidFill>
                <a:latin typeface="HP001 5H" panose="020B0603050302020204" pitchFamily="34" charset="0"/>
                <a:cs typeface="HP001 5H" panose="020B0603050302020204" pitchFamily="34" charset="0"/>
              </a:rPr>
              <a:t>Câu </a:t>
            </a:r>
            <a:r>
              <a:rPr lang="en-US" sz="4400" b="1" u="sng" dirty="0">
                <a:solidFill>
                  <a:srgbClr val="0070C0"/>
                </a:solidFill>
                <a:latin typeface="HP001 5H" panose="020B0603050302020204" pitchFamily="34" charset="0"/>
                <a:cs typeface="HP001 5H" panose="020B0603050302020204" pitchFamily="34" charset="0"/>
              </a:rPr>
              <a:t>2</a:t>
            </a:r>
            <a:r>
              <a:rPr lang="en-US" sz="4800" b="1" u="sng" dirty="0">
                <a:solidFill>
                  <a:srgbClr val="0070C0"/>
                </a:solidFill>
                <a:latin typeface="HP001 5H" panose="020B0603050302020204" pitchFamily="34" charset="0"/>
                <a:cs typeface="HP001 5H" panose="020B0603050302020204" pitchFamily="34" charset="0"/>
              </a:rPr>
              <a:t>:</a:t>
            </a:r>
            <a:r>
              <a:rPr lang="en-US"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Em</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hãy</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cho</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biết</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ăn</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uống</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sạch</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sẽ</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có</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ích</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lợi</a:t>
            </a:r>
            <a:r>
              <a:rPr lang="en-US" altLang="vi-VN" sz="4800" b="1" dirty="0">
                <a:solidFill>
                  <a:srgbClr val="0070C0"/>
                </a:solidFill>
                <a:latin typeface="HP001 5H" panose="020B0603050302020204" pitchFamily="34" charset="0"/>
                <a:cs typeface="HP001 5H" panose="020B0603050302020204" pitchFamily="34" charset="0"/>
              </a:rPr>
              <a:t> </a:t>
            </a:r>
            <a:r>
              <a:rPr lang="en-US" altLang="vi-VN" sz="4800" b="1" dirty="0" err="1">
                <a:solidFill>
                  <a:srgbClr val="0070C0"/>
                </a:solidFill>
                <a:latin typeface="HP001 5H" panose="020B0603050302020204" pitchFamily="34" charset="0"/>
                <a:cs typeface="HP001 5H" panose="020B0603050302020204" pitchFamily="34" charset="0"/>
              </a:rPr>
              <a:t>gì</a:t>
            </a:r>
            <a:r>
              <a:rPr lang="en-US" altLang="vi-VN" sz="4800" b="1" dirty="0">
                <a:solidFill>
                  <a:srgbClr val="0070C0"/>
                </a:solidFill>
                <a:latin typeface="HP001 5H" panose="020B0603050302020204" pitchFamily="34" charset="0"/>
                <a:cs typeface="HP001 5H" panose="020B0603050302020204" pitchFamily="34" charset="0"/>
              </a:rPr>
              <a:t>?</a:t>
            </a:r>
            <a:endParaRPr lang="en-US" sz="4800" b="1" dirty="0">
              <a:solidFill>
                <a:srgbClr val="0070C0"/>
              </a:solidFill>
              <a:latin typeface="HP001 5H" panose="020B0603050302020204" pitchFamily="34" charset="0"/>
              <a:cs typeface="HP001 5H" panose="020B0603050302020204" pitchFamily="34" charset="0"/>
            </a:endParaRPr>
          </a:p>
        </p:txBody>
      </p:sp>
      <p:sp>
        <p:nvSpPr>
          <p:cNvPr id="6" name="TextBox 5"/>
          <p:cNvSpPr txBox="1"/>
          <p:nvPr/>
        </p:nvSpPr>
        <p:spPr>
          <a:xfrm>
            <a:off x="36512" y="1779687"/>
            <a:ext cx="9107488" cy="38472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endParaRPr lang="en-US" altLang="vi-VN" sz="2000" b="1" dirty="0">
              <a:latin typeface="HP001 5H" panose="020B0603050302020204" pitchFamily="34" charset="0"/>
              <a:cs typeface="HP001 5H" panose="020B0603050302020204" pitchFamily="34" charset="0"/>
            </a:endParaRPr>
          </a:p>
          <a:p>
            <a:pPr algn="just"/>
            <a:r>
              <a:rPr lang="en-US" altLang="vi-VN" sz="5400" b="1" dirty="0" err="1">
                <a:latin typeface="HP001 5H" panose="020B0603050302020204" pitchFamily="34" charset="0"/>
                <a:cs typeface="HP001 5H" panose="020B0603050302020204" pitchFamily="34" charset="0"/>
              </a:rPr>
              <a:t>Ăn</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uống</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sạch</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sẽ</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giúp</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chúng</a:t>
            </a:r>
            <a:r>
              <a:rPr lang="en-US" altLang="vi-VN" sz="5400" b="1" dirty="0">
                <a:latin typeface="HP001 5H" panose="020B0603050302020204" pitchFamily="34" charset="0"/>
                <a:cs typeface="HP001 5H" panose="020B0603050302020204" pitchFamily="34" charset="0"/>
              </a:rPr>
              <a:t> ta </a:t>
            </a:r>
            <a:r>
              <a:rPr lang="en-US" altLang="vi-VN" sz="5400" b="1" dirty="0" err="1">
                <a:latin typeface="HP001 5H" panose="020B0603050302020204" pitchFamily="34" charset="0"/>
                <a:cs typeface="HP001 5H" panose="020B0603050302020204" pitchFamily="34" charset="0"/>
              </a:rPr>
              <a:t>có</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sức</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khỏe</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tốt</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không</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bị</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bệnh</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tật</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Chúng</a:t>
            </a:r>
            <a:r>
              <a:rPr lang="en-US" altLang="vi-VN" sz="5400" b="1" dirty="0">
                <a:latin typeface="HP001 5H" panose="020B0603050302020204" pitchFamily="34" charset="0"/>
                <a:cs typeface="HP001 5H" panose="020B0603050302020204" pitchFamily="34" charset="0"/>
              </a:rPr>
              <a:t> ta </a:t>
            </a:r>
            <a:r>
              <a:rPr lang="en-US" altLang="vi-VN" sz="5400" b="1" dirty="0" err="1">
                <a:latin typeface="HP001 5H" panose="020B0603050302020204" pitchFamily="34" charset="0"/>
                <a:cs typeface="HP001 5H" panose="020B0603050302020204" pitchFamily="34" charset="0"/>
              </a:rPr>
              <a:t>sẽ</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học</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tập</a:t>
            </a:r>
            <a:r>
              <a:rPr lang="en-US" altLang="vi-VN" sz="5400" b="1" dirty="0">
                <a:latin typeface="HP001 5H" panose="020B0603050302020204" pitchFamily="34" charset="0"/>
                <a:cs typeface="HP001 5H" panose="020B0603050302020204" pitchFamily="34" charset="0"/>
              </a:rPr>
              <a:t>         </a:t>
            </a:r>
            <a:r>
              <a:rPr lang="en-US" altLang="vi-VN" sz="5400" b="1" dirty="0" err="1">
                <a:latin typeface="HP001 5H" panose="020B0603050302020204" pitchFamily="34" charset="0"/>
                <a:cs typeface="HP001 5H" panose="020B0603050302020204" pitchFamily="34" charset="0"/>
              </a:rPr>
              <a:t>tốt</a:t>
            </a:r>
            <a:r>
              <a:rPr lang="en-US" altLang="vi-VN" sz="5400" b="1" dirty="0">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2682698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7CE2EAC8-64F9-46C4-A934-1772069219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 y="0"/>
            <a:ext cx="13393684"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5">
            <a:extLst>
              <a:ext uri="{FF2B5EF4-FFF2-40B4-BE49-F238E27FC236}">
                <a16:creationId xmlns:a16="http://schemas.microsoft.com/office/drawing/2014/main" xmlns="" id="{79DDD0A5-3E04-42CD-BF83-7C5C48B80715}"/>
              </a:ext>
            </a:extLst>
          </p:cNvPr>
          <p:cNvSpPr/>
          <p:nvPr/>
        </p:nvSpPr>
        <p:spPr>
          <a:xfrm>
            <a:off x="16633" y="5615136"/>
            <a:ext cx="9144000" cy="124286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200" b="1" dirty="0">
              <a:solidFill>
                <a:schemeClr val="tx2">
                  <a:lumMod val="75000"/>
                </a:schemeClr>
              </a:solidFill>
              <a:latin typeface="HP001 4H" panose="020B0603050302020204" pitchFamily="34" charset="-93"/>
              <a:cs typeface="Times New Roman" pitchFamily="18" charset="0"/>
            </a:endParaRPr>
          </a:p>
          <a:p>
            <a:pPr algn="ctr">
              <a:defRPr/>
            </a:pPr>
            <a:r>
              <a:rPr lang="en-US" sz="3200" b="1" dirty="0" err="1">
                <a:solidFill>
                  <a:schemeClr val="tx2">
                    <a:lumMod val="75000"/>
                  </a:schemeClr>
                </a:solidFill>
                <a:latin typeface="HP001 4H" panose="020B0603050302020204" pitchFamily="34" charset="-93"/>
                <a:cs typeface="Times New Roman" pitchFamily="18" charset="0"/>
              </a:rPr>
              <a:t>Rửa</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sạch</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tay</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bằng</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xà</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phòng</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sau</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khi</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đi</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vệ</a:t>
            </a:r>
            <a:r>
              <a:rPr lang="en-US" sz="3200" b="1" dirty="0">
                <a:solidFill>
                  <a:schemeClr val="tx2">
                    <a:lumMod val="75000"/>
                  </a:schemeClr>
                </a:solidFill>
                <a:latin typeface="HP001 4H" panose="020B0603050302020204" pitchFamily="34" charset="-93"/>
                <a:cs typeface="Times New Roman" pitchFamily="18" charset="0"/>
              </a:rPr>
              <a:t> </a:t>
            </a:r>
            <a:r>
              <a:rPr lang="en-US" sz="3200" b="1" dirty="0" err="1">
                <a:solidFill>
                  <a:schemeClr val="tx2">
                    <a:lumMod val="75000"/>
                  </a:schemeClr>
                </a:solidFill>
                <a:latin typeface="HP001 4H" panose="020B0603050302020204" pitchFamily="34" charset="-93"/>
                <a:cs typeface="Times New Roman" pitchFamily="18" charset="0"/>
              </a:rPr>
              <a:t>sinh</a:t>
            </a:r>
            <a:r>
              <a:rPr lang="en-US" sz="3200" b="1" dirty="0">
                <a:solidFill>
                  <a:schemeClr val="tx2">
                    <a:lumMod val="75000"/>
                  </a:schemeClr>
                </a:solidFill>
                <a:latin typeface="HP001 4H" panose="020B0603050302020204" pitchFamily="34" charset="-93"/>
                <a:cs typeface="Times New Roman" pitchFamily="18" charset="0"/>
              </a:rPr>
              <a:t>.</a:t>
            </a:r>
            <a:endParaRPr lang="en-US" sz="28700" b="1" dirty="0">
              <a:solidFill>
                <a:schemeClr val="tx2">
                  <a:lumMod val="75000"/>
                </a:schemeClr>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2852190584"/>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icture4">
            <a:extLst>
              <a:ext uri="{FF2B5EF4-FFF2-40B4-BE49-F238E27FC236}">
                <a16:creationId xmlns:a16="http://schemas.microsoft.com/office/drawing/2014/main" xmlns="" id="{E51D12C4-2361-4F35-894D-A844E6853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10"/>
            <a:ext cx="9144000" cy="102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xmlns="" id="{522AF26D-2C46-4E36-9F4A-5B46726A0311}"/>
              </a:ext>
            </a:extLst>
          </p:cNvPr>
          <p:cNvSpPr txBox="1">
            <a:spLocks noChangeArrowheads="1"/>
          </p:cNvSpPr>
          <p:nvPr/>
        </p:nvSpPr>
        <p:spPr bwMode="auto">
          <a:xfrm>
            <a:off x="0" y="6303496"/>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3200" b="1" dirty="0">
                <a:solidFill>
                  <a:srgbClr val="FF0000"/>
                </a:solidFill>
                <a:latin typeface=".VnTime" panose="020B7200000000000000" pitchFamily="34" charset="0"/>
              </a:rPr>
              <a:t> </a:t>
            </a:r>
            <a:r>
              <a:rPr lang="en-US" altLang="vi-VN" sz="2600" b="1" dirty="0">
                <a:latin typeface=".VnTime" panose="020B7200000000000000" pitchFamily="34" charset="0"/>
              </a:rPr>
              <a:t>§Ó </a:t>
            </a:r>
            <a:r>
              <a:rPr lang="en-US" altLang="vi-VN" sz="2600" b="1" dirty="0" err="1">
                <a:latin typeface=".VnTime" panose="020B7200000000000000" pitchFamily="34" charset="0"/>
              </a:rPr>
              <a:t>phßng</a:t>
            </a:r>
            <a:r>
              <a:rPr lang="en-US" altLang="vi-VN" sz="2600" b="1" dirty="0">
                <a:latin typeface=".VnTime" panose="020B7200000000000000" pitchFamily="34" charset="0"/>
              </a:rPr>
              <a:t> </a:t>
            </a:r>
            <a:r>
              <a:rPr lang="en-US" altLang="vi-VN" sz="2600" b="1" dirty="0" err="1">
                <a:latin typeface=".VnTime" panose="020B7200000000000000" pitchFamily="34" charset="0"/>
              </a:rPr>
              <a:t>bÖnh</a:t>
            </a:r>
            <a:r>
              <a:rPr lang="en-US" altLang="vi-VN" sz="2600" b="1" dirty="0">
                <a:latin typeface=".VnTime" panose="020B7200000000000000" pitchFamily="34" charset="0"/>
              </a:rPr>
              <a:t> </a:t>
            </a:r>
            <a:r>
              <a:rPr lang="en-US" altLang="vi-VN" sz="2600" b="1" dirty="0" err="1">
                <a:latin typeface=".VnTime" panose="020B7200000000000000" pitchFamily="34" charset="0"/>
              </a:rPr>
              <a:t>giun</a:t>
            </a:r>
            <a:r>
              <a:rPr lang="en-US" altLang="vi-VN" sz="2600" b="1" dirty="0">
                <a:latin typeface=".VnTime" panose="020B7200000000000000" pitchFamily="34" charset="0"/>
              </a:rPr>
              <a:t> </a:t>
            </a:r>
            <a:r>
              <a:rPr lang="en-US" altLang="vi-VN" sz="2600" b="1" dirty="0" err="1">
                <a:latin typeface=".VnTime" panose="020B7200000000000000" pitchFamily="34" charset="0"/>
              </a:rPr>
              <a:t>em</a:t>
            </a:r>
            <a:r>
              <a:rPr lang="en-US" altLang="vi-VN" sz="2600" b="1" dirty="0">
                <a:latin typeface=".VnTime" panose="020B7200000000000000" pitchFamily="34" charset="0"/>
              </a:rPr>
              <a:t> </a:t>
            </a:r>
            <a:r>
              <a:rPr lang="en-US" altLang="vi-VN" sz="2600" b="1" dirty="0" err="1">
                <a:latin typeface=".VnTime" panose="020B7200000000000000" pitchFamily="34" charset="0"/>
              </a:rPr>
              <a:t>cÇn</a:t>
            </a:r>
            <a:r>
              <a:rPr lang="en-US" altLang="vi-VN" sz="2600" b="1" dirty="0">
                <a:latin typeface=".VnTime" panose="020B7200000000000000" pitchFamily="34" charset="0"/>
              </a:rPr>
              <a:t> </a:t>
            </a:r>
            <a:r>
              <a:rPr lang="en-US" altLang="vi-VN" sz="2600" b="1" dirty="0" err="1">
                <a:latin typeface=".VnTime" panose="020B7200000000000000" pitchFamily="34" charset="0"/>
              </a:rPr>
              <a:t>nhí</a:t>
            </a:r>
            <a:r>
              <a:rPr lang="en-US" altLang="vi-VN" sz="2600" b="1" dirty="0">
                <a:latin typeface=".VnTime" panose="020B7200000000000000" pitchFamily="34" charset="0"/>
              </a:rPr>
              <a:t>: </a:t>
            </a:r>
            <a:r>
              <a:rPr lang="en-US" altLang="vi-VN" sz="2600" b="1" dirty="0">
                <a:solidFill>
                  <a:srgbClr val="FF0000"/>
                </a:solidFill>
                <a:latin typeface=".VnTime" panose="020B7200000000000000" pitchFamily="34" charset="0"/>
              </a:rPr>
              <a:t>¨n s¹ch, </a:t>
            </a:r>
            <a:r>
              <a:rPr lang="en-US" altLang="vi-VN" sz="2600" b="1" dirty="0" err="1">
                <a:solidFill>
                  <a:srgbClr val="FF0000"/>
                </a:solidFill>
                <a:latin typeface=".VnTime" panose="020B7200000000000000" pitchFamily="34" charset="0"/>
              </a:rPr>
              <a:t>uèng</a:t>
            </a:r>
            <a:r>
              <a:rPr lang="en-US" altLang="vi-VN" sz="2600" b="1" dirty="0">
                <a:solidFill>
                  <a:srgbClr val="FF0000"/>
                </a:solidFill>
                <a:latin typeface=".VnTime" panose="020B7200000000000000" pitchFamily="34" charset="0"/>
              </a:rPr>
              <a:t> s¹ch, ë s¹ch. </a:t>
            </a:r>
          </a:p>
        </p:txBody>
      </p:sp>
    </p:spTree>
    <p:extLst>
      <p:ext uri="{BB962C8B-B14F-4D97-AF65-F5344CB8AC3E}">
        <p14:creationId xmlns:p14="http://schemas.microsoft.com/office/powerpoint/2010/main" val="391294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6"/>
                                        </p:tgtEl>
                                        <p:attrNameLst>
                                          <p:attrName>fillcolor</p:attrName>
                                        </p:attrNameLst>
                                      </p:cBhvr>
                                      <p:to>
                                        <a:srgbClr val="FFFF00"/>
                                      </p:to>
                                    </p:animClr>
                                    <p:set>
                                      <p:cBhvr>
                                        <p:cTn id="12" dur="2000" fill="hold"/>
                                        <p:tgtEl>
                                          <p:spTgt spid="6"/>
                                        </p:tgtEl>
                                        <p:attrNameLst>
                                          <p:attrName>fill.type</p:attrName>
                                        </p:attrNameLst>
                                      </p:cBhvr>
                                      <p:to>
                                        <p:strVal val="solid"/>
                                      </p:to>
                                    </p:set>
                                    <p:set>
                                      <p:cBhvr>
                                        <p:cTn id="13" dur="2000" fill="hold"/>
                                        <p:tgtEl>
                                          <p:spTgt spid="6"/>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nam dieu bac ho day">
            <a:extLst>
              <a:ext uri="{FF2B5EF4-FFF2-40B4-BE49-F238E27FC236}">
                <a16:creationId xmlns:a16="http://schemas.microsoft.com/office/drawing/2014/main" xmlns="" id="{F201E10E-9E57-4010-B100-A27307807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2048"/>
            <a:ext cx="9142423"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4364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B173AD-1618-4203-9DF4-C1871371FEBC}"/>
              </a:ext>
            </a:extLst>
          </p:cNvPr>
          <p:cNvSpPr/>
          <p:nvPr/>
        </p:nvSpPr>
        <p:spPr>
          <a:xfrm>
            <a:off x="-13063" y="1314628"/>
            <a:ext cx="9180512" cy="557075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Font typeface="Wingdings" panose="05000000000000000000" pitchFamily="2" charset="2"/>
              <a:buChar char="Ø"/>
              <a:defRPr/>
            </a:pPr>
            <a:endParaRPr lang="en-US" sz="1600" b="1" dirty="0">
              <a:solidFill>
                <a:schemeClr val="accent2">
                  <a:lumMod val="50000"/>
                </a:schemeClr>
              </a:solidFill>
              <a:latin typeface="HP001 4H" panose="020B0603050302020204" pitchFamily="34" charset="-93"/>
              <a:cs typeface="Times New Roman" pitchFamily="18" charset="0"/>
            </a:endParaRPr>
          </a:p>
          <a:p>
            <a:pPr marL="514350" indent="-514350" algn="just">
              <a:buFont typeface="Wingdings" panose="05000000000000000000" pitchFamily="2" charset="2"/>
              <a:buChar char="Ø"/>
              <a:defRPr/>
            </a:pPr>
            <a:r>
              <a:rPr lang="en-US" sz="4000" b="1" dirty="0" err="1">
                <a:solidFill>
                  <a:schemeClr val="accent2">
                    <a:lumMod val="50000"/>
                  </a:schemeClr>
                </a:solidFill>
                <a:latin typeface="HP001 4H" panose="020B0603050302020204" pitchFamily="34" charset="-93"/>
                <a:cs typeface="Times New Roman" pitchFamily="18" charset="0"/>
              </a:rPr>
              <a:t>Giữ</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vệ</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sinh</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cá</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nhân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rửa</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tay</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sạch</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khi</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cần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thiết</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không</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để</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móng</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tay</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dài</a:t>
            </a:r>
            <a:r>
              <a:rPr lang="en-US" sz="4000" b="1" dirty="0">
                <a:solidFill>
                  <a:schemeClr val="accent2">
                    <a:lumMod val="50000"/>
                  </a:schemeClr>
                </a:solidFill>
                <a:latin typeface="HP001 4H" panose="020B0603050302020204" pitchFamily="34" charset="-93"/>
                <a:cs typeface="Times New Roman" pitchFamily="18" charset="0"/>
              </a:rPr>
              <a:t>,</a:t>
            </a:r>
            <a:r>
              <a:rPr lang="vi-VN" sz="4000" b="1" dirty="0">
                <a:solidFill>
                  <a:schemeClr val="accent2">
                    <a:lumMod val="50000"/>
                  </a:schemeClr>
                </a:solidFill>
                <a:latin typeface="HP001 4H" panose="020B0603050302020204" pitchFamily="34" charset="-93"/>
                <a:cs typeface="Times New Roman" pitchFamily="18" charset="0"/>
              </a:rPr>
              <a:t> không mút ngón tay</a:t>
            </a:r>
          </a:p>
          <a:p>
            <a:pPr algn="just">
              <a:defRPr/>
            </a:pPr>
            <a:endParaRPr lang="vi-VN" sz="2000" b="1" dirty="0">
              <a:solidFill>
                <a:schemeClr val="accent2">
                  <a:lumMod val="50000"/>
                </a:schemeClr>
              </a:solidFill>
              <a:latin typeface="HP001 4H" panose="020B0603050302020204" pitchFamily="34" charset="-93"/>
              <a:cs typeface="Times New Roman" pitchFamily="18" charset="0"/>
            </a:endParaRPr>
          </a:p>
          <a:p>
            <a:pPr marL="514350" indent="-514350" algn="just">
              <a:buFont typeface="Wingdings" panose="05000000000000000000" pitchFamily="2" charset="2"/>
              <a:buChar char="Ø"/>
              <a:defRPr/>
            </a:pPr>
            <a:r>
              <a:rPr lang="en-US" sz="4000" b="1" dirty="0" err="1">
                <a:solidFill>
                  <a:schemeClr val="accent2">
                    <a:lumMod val="50000"/>
                  </a:schemeClr>
                </a:solidFill>
                <a:latin typeface="HP001 4H" panose="020B0603050302020204" pitchFamily="34" charset="-93"/>
                <a:cs typeface="Times New Roman" pitchFamily="18" charset="0"/>
              </a:rPr>
              <a:t>Cần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ăn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chín</a:t>
            </a:r>
            <a:r>
              <a:rPr lang="en-US" sz="4000" b="1" dirty="0">
                <a:solidFill>
                  <a:schemeClr val="accent2">
                    <a:lumMod val="50000"/>
                  </a:schemeClr>
                </a:solidFill>
                <a:latin typeface="HP001 4H" panose="020B0603050302020204" pitchFamily="34" charset="-93"/>
                <a:cs typeface="Times New Roman" pitchFamily="18" charset="0"/>
              </a:rPr>
              <a:t> , </a:t>
            </a:r>
            <a:r>
              <a:rPr lang="en-US" sz="4000" b="1" dirty="0" err="1">
                <a:solidFill>
                  <a:schemeClr val="accent2">
                    <a:lumMod val="50000"/>
                  </a:schemeClr>
                </a:solidFill>
                <a:latin typeface="HP001 4H" panose="020B0603050302020204" pitchFamily="34" charset="-93"/>
                <a:cs typeface="Times New Roman" pitchFamily="18" charset="0"/>
              </a:rPr>
              <a:t>uống</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sôi</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không</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ăn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thức</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ăn</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bị</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ruồi</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nhặng</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đậu</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vào</a:t>
            </a:r>
            <a:r>
              <a:rPr lang="en-US" sz="4000" b="1" dirty="0">
                <a:solidFill>
                  <a:schemeClr val="accent2">
                    <a:lumMod val="50000"/>
                  </a:schemeClr>
                </a:solidFill>
                <a:latin typeface="HP001 4H" panose="020B0603050302020204" pitchFamily="34" charset="-93"/>
                <a:cs typeface="Times New Roman" pitchFamily="18" charset="0"/>
              </a:rPr>
              <a:t>.</a:t>
            </a:r>
          </a:p>
          <a:p>
            <a:pPr algn="just">
              <a:defRPr/>
            </a:pPr>
            <a:endParaRPr lang="vi-VN" sz="2000" b="1" dirty="0">
              <a:solidFill>
                <a:schemeClr val="accent2">
                  <a:lumMod val="50000"/>
                </a:schemeClr>
              </a:solidFill>
              <a:latin typeface="HP001 4H" panose="020B0603050302020204" pitchFamily="34" charset="-93"/>
              <a:cs typeface="Times New Roman" pitchFamily="18" charset="0"/>
            </a:endParaRPr>
          </a:p>
          <a:p>
            <a:pPr marL="514350" indent="-514350" algn="just">
              <a:buFont typeface="Wingdings" panose="05000000000000000000" pitchFamily="2" charset="2"/>
              <a:buChar char="Ø"/>
              <a:defRPr/>
            </a:pPr>
            <a:r>
              <a:rPr lang="vi-VN" sz="4000" b="1" dirty="0">
                <a:solidFill>
                  <a:schemeClr val="accent2">
                    <a:lumMod val="50000"/>
                  </a:schemeClr>
                </a:solidFill>
                <a:latin typeface="HP001 4H" panose="020B0603050302020204" pitchFamily="34" charset="-93"/>
                <a:cs typeface="Times New Roman" pitchFamily="18" charset="0"/>
              </a:rPr>
              <a:t>Đ</a:t>
            </a:r>
            <a:r>
              <a:rPr lang="en-US" sz="4000" b="1" dirty="0" err="1">
                <a:solidFill>
                  <a:schemeClr val="accent2">
                    <a:lumMod val="50000"/>
                  </a:schemeClr>
                </a:solidFill>
                <a:latin typeface="HP001 4H" panose="020B0603050302020204" pitchFamily="34" charset="-93"/>
                <a:cs typeface="Times New Roman" pitchFamily="18" charset="0"/>
              </a:rPr>
              <a:t>i</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vệ</a:t>
            </a:r>
            <a:r>
              <a:rPr lang="en-US" sz="4000" b="1" dirty="0">
                <a:solidFill>
                  <a:schemeClr val="accent2">
                    <a:lumMod val="50000"/>
                  </a:schemeClr>
                </a:solidFill>
                <a:latin typeface="HP001 4H" panose="020B0603050302020204" pitchFamily="34" charset="-93"/>
                <a:cs typeface="Times New Roman" pitchFamily="18" charset="0"/>
              </a:rPr>
              <a:t> </a:t>
            </a:r>
            <a:r>
              <a:rPr lang="en-US" sz="4000" b="1" dirty="0" err="1">
                <a:solidFill>
                  <a:schemeClr val="accent2">
                    <a:lumMod val="50000"/>
                  </a:schemeClr>
                </a:solidFill>
                <a:latin typeface="HP001 4H" panose="020B0603050302020204" pitchFamily="34" charset="-93"/>
                <a:cs typeface="Times New Roman" pitchFamily="18" charset="0"/>
              </a:rPr>
              <a:t>sinh</a:t>
            </a:r>
            <a:r>
              <a:rPr lang="vi-VN" sz="4000" b="1" dirty="0">
                <a:solidFill>
                  <a:schemeClr val="accent2">
                    <a:lumMod val="50000"/>
                  </a:schemeClr>
                </a:solidFill>
                <a:latin typeface="HP001 4H" panose="020B0603050302020204" pitchFamily="34" charset="-93"/>
                <a:cs typeface="Times New Roman" pitchFamily="18" charset="0"/>
              </a:rPr>
              <a:t> đúng nơi quy định</a:t>
            </a:r>
            <a:r>
              <a:rPr lang="en-US" sz="4000" b="1" dirty="0">
                <a:solidFill>
                  <a:schemeClr val="accent2">
                    <a:lumMod val="50000"/>
                  </a:schemeClr>
                </a:solidFill>
                <a:latin typeface="HP001 4H" panose="020B0603050302020204" pitchFamily="34" charset="-93"/>
                <a:cs typeface="Times New Roman" pitchFamily="18" charset="0"/>
              </a:rPr>
              <a:t>.</a:t>
            </a:r>
          </a:p>
          <a:p>
            <a:pPr algn="just">
              <a:defRPr/>
            </a:pPr>
            <a:endParaRPr lang="vi-VN" sz="2000" b="1" dirty="0">
              <a:solidFill>
                <a:schemeClr val="accent2">
                  <a:lumMod val="50000"/>
                </a:schemeClr>
              </a:solidFill>
              <a:latin typeface="HP001 4H" panose="020B0603050302020204" pitchFamily="34" charset="-93"/>
              <a:cs typeface="Times New Roman" pitchFamily="18" charset="0"/>
            </a:endParaRPr>
          </a:p>
          <a:p>
            <a:pPr marL="514350" indent="-514350" algn="just">
              <a:buFont typeface="Wingdings" panose="05000000000000000000" pitchFamily="2" charset="2"/>
              <a:buChar char="Ø"/>
              <a:defRPr/>
            </a:pPr>
            <a:r>
              <a:rPr lang="vi-VN" sz="4000" b="1" dirty="0">
                <a:solidFill>
                  <a:schemeClr val="accent2">
                    <a:lumMod val="50000"/>
                  </a:schemeClr>
                </a:solidFill>
                <a:latin typeface="HP001 4H" panose="020B0603050302020204" pitchFamily="34" charset="-93"/>
                <a:cs typeface="Times New Roman" pitchFamily="18" charset="0"/>
              </a:rPr>
              <a:t>Vệ sinh nhà cửa, trường lớp sạch sẽ</a:t>
            </a:r>
            <a:r>
              <a:rPr lang="en-US" sz="4000" b="1" dirty="0">
                <a:solidFill>
                  <a:schemeClr val="accent2">
                    <a:lumMod val="50000"/>
                  </a:schemeClr>
                </a:solidFill>
                <a:latin typeface="HP001 4H" panose="020B0603050302020204" pitchFamily="34" charset="-93"/>
                <a:cs typeface="Times New Roman" pitchFamily="18" charset="0"/>
              </a:rPr>
              <a:t>.</a:t>
            </a:r>
            <a:endParaRPr lang="vi-VN" sz="4000" b="1" dirty="0">
              <a:solidFill>
                <a:schemeClr val="accent2">
                  <a:lumMod val="50000"/>
                </a:schemeClr>
              </a:solidFill>
              <a:latin typeface="HP001 4H" panose="020B0603050302020204" pitchFamily="34" charset="-93"/>
              <a:cs typeface="Times New Roman" pitchFamily="18" charset="0"/>
            </a:endParaRPr>
          </a:p>
        </p:txBody>
      </p:sp>
      <p:sp>
        <p:nvSpPr>
          <p:cNvPr id="4" name="Rounded Rectangle 5">
            <a:extLst>
              <a:ext uri="{FF2B5EF4-FFF2-40B4-BE49-F238E27FC236}">
                <a16:creationId xmlns:a16="http://schemas.microsoft.com/office/drawing/2014/main" xmlns="" id="{C7624B14-52ED-446A-A3F2-12401F065934}"/>
              </a:ext>
            </a:extLst>
          </p:cNvPr>
          <p:cNvSpPr/>
          <p:nvPr/>
        </p:nvSpPr>
        <p:spPr>
          <a:xfrm>
            <a:off x="2839370" y="188640"/>
            <a:ext cx="3465259" cy="93610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2400" b="1" dirty="0">
              <a:solidFill>
                <a:schemeClr val="tx2">
                  <a:lumMod val="75000"/>
                </a:schemeClr>
              </a:solidFill>
              <a:latin typeface="HP001 4H" panose="020B0603050302020204" pitchFamily="34" charset="-93"/>
              <a:cs typeface="Times New Roman" pitchFamily="18" charset="0"/>
            </a:endParaRPr>
          </a:p>
          <a:p>
            <a:pPr algn="ctr">
              <a:defRPr/>
            </a:pPr>
            <a:r>
              <a:rPr lang="en-US" sz="4800" b="1" dirty="0" err="1">
                <a:solidFill>
                  <a:schemeClr val="tx2">
                    <a:lumMod val="75000"/>
                  </a:schemeClr>
                </a:solidFill>
                <a:latin typeface="HP001 4H" panose="020B0603050302020204" pitchFamily="34" charset="-93"/>
                <a:cs typeface="Times New Roman" pitchFamily="18" charset="0"/>
              </a:rPr>
              <a:t>Kết</a:t>
            </a:r>
            <a:r>
              <a:rPr lang="en-US" sz="4800" b="1" dirty="0">
                <a:solidFill>
                  <a:schemeClr val="tx2">
                    <a:lumMod val="75000"/>
                  </a:schemeClr>
                </a:solidFill>
                <a:latin typeface="HP001 4H" panose="020B0603050302020204" pitchFamily="34" charset="-93"/>
                <a:cs typeface="Times New Roman" pitchFamily="18" charset="0"/>
              </a:rPr>
              <a:t> </a:t>
            </a:r>
            <a:r>
              <a:rPr lang="en-US" sz="4800" b="1" dirty="0" err="1">
                <a:solidFill>
                  <a:schemeClr val="tx2">
                    <a:lumMod val="75000"/>
                  </a:schemeClr>
                </a:solidFill>
                <a:latin typeface="HP001 4H" panose="020B0603050302020204" pitchFamily="34" charset="-93"/>
                <a:cs typeface="Times New Roman" pitchFamily="18" charset="0"/>
              </a:rPr>
              <a:t>luận</a:t>
            </a:r>
            <a:endParaRPr lang="en-US" sz="34400" b="1" dirty="0">
              <a:solidFill>
                <a:schemeClr val="tx2">
                  <a:lumMod val="75000"/>
                </a:schemeClr>
              </a:solidFill>
              <a:latin typeface="HP001 4H" panose="020B0603050302020204" pitchFamily="34" charset="-93"/>
              <a:cs typeface="Times New Roman" pitchFamily="18" charset="0"/>
            </a:endParaRPr>
          </a:p>
        </p:txBody>
      </p:sp>
    </p:spTree>
    <p:extLst>
      <p:ext uri="{BB962C8B-B14F-4D97-AF65-F5344CB8AC3E}">
        <p14:creationId xmlns:p14="http://schemas.microsoft.com/office/powerpoint/2010/main" val="1132221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6" name="Rectangle 5"/>
          <p:cNvSpPr/>
          <p:nvPr/>
        </p:nvSpPr>
        <p:spPr>
          <a:xfrm rot="21040424">
            <a:off x="553194" y="675751"/>
            <a:ext cx="3454792" cy="1338828"/>
          </a:xfrm>
          <a:prstGeom prst="rect">
            <a:avLst/>
          </a:prstGeom>
          <a:noFill/>
        </p:spPr>
        <p:txBody>
          <a:bodyPr wrap="none" lIns="91440" tIns="45720" rIns="91440" bIns="45720">
            <a:prstTxWarp prst="textArchUp">
              <a:avLst/>
            </a:prstTxWarp>
            <a:spAutoFit/>
          </a:bodyPr>
          <a:lstStyle/>
          <a:p>
            <a:pPr algn="ctr">
              <a:lnSpc>
                <a:spcPct val="150000"/>
              </a:lnSpc>
            </a:pP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Liên</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hệ</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bản</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thân</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xmlns="" id="{EB4EA35A-A57B-4633-8D16-B59C3332102B}"/>
              </a:ext>
            </a:extLst>
          </p:cNvPr>
          <p:cNvSpPr/>
          <p:nvPr/>
        </p:nvSpPr>
        <p:spPr>
          <a:xfrm>
            <a:off x="309886" y="1196752"/>
            <a:ext cx="8582594"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1.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Để</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ở </a:t>
            </a:r>
            <a:r>
              <a:rPr lang="en-US" sz="4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nhà</a:t>
            </a:r>
            <a:r>
              <a:rPr lang="en-US" sz="4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con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đã</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thực</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hiện</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những</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điều</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gì</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a:t>
            </a:r>
          </a:p>
        </p:txBody>
      </p:sp>
      <p:sp>
        <p:nvSpPr>
          <p:cNvPr id="8" name="Rectangle: Rounded Corners 7">
            <a:extLst>
              <a:ext uri="{FF2B5EF4-FFF2-40B4-BE49-F238E27FC236}">
                <a16:creationId xmlns:a16="http://schemas.microsoft.com/office/drawing/2014/main" xmlns="" id="{15C1DAFE-5F57-41E8-B32D-7AA41EA6BFDD}"/>
              </a:ext>
            </a:extLst>
          </p:cNvPr>
          <p:cNvSpPr/>
          <p:nvPr/>
        </p:nvSpPr>
        <p:spPr>
          <a:xfrm>
            <a:off x="1979712" y="3389047"/>
            <a:ext cx="6912768"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2.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Để</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ở </a:t>
            </a:r>
            <a:r>
              <a:rPr lang="en-US" sz="4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trường</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con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đã</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thực</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hiện</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những</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điều</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4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gì</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40480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xmlns="" id="{940E720C-9508-44C5-9CB8-1962BFC16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16DB906B-5C5D-4C0F-AC3F-8928CFD8D29B}"/>
              </a:ext>
            </a:extLst>
          </p:cNvPr>
          <p:cNvSpPr txBox="1"/>
          <p:nvPr/>
        </p:nvSpPr>
        <p:spPr>
          <a:xfrm>
            <a:off x="0" y="872361"/>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7" name="TextBox 6">
            <a:extLst>
              <a:ext uri="{FF2B5EF4-FFF2-40B4-BE49-F238E27FC236}">
                <a16:creationId xmlns:a16="http://schemas.microsoft.com/office/drawing/2014/main" xmlns="" id="{05E9815B-491E-4B4C-AF59-0BBCF2F8CB18}"/>
              </a:ext>
            </a:extLst>
          </p:cNvPr>
          <p:cNvSpPr txBox="1"/>
          <p:nvPr/>
        </p:nvSpPr>
        <p:spPr>
          <a:xfrm>
            <a:off x="25443" y="183828"/>
            <a:ext cx="9136019"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dirty="0" err="1">
                <a:latin typeface="HP001 5H" panose="020B0603050302020204" pitchFamily="34" charset="0"/>
                <a:cs typeface="HP001 5H" panose="020B0603050302020204" pitchFamily="34" charset="0"/>
              </a:rPr>
              <a:t>Thứ</a:t>
            </a:r>
            <a:r>
              <a:rPr lang="en-US" sz="3200" b="1" dirty="0">
                <a:latin typeface="HP001 5H" panose="020B0603050302020204" pitchFamily="34" charset="0"/>
                <a:cs typeface="HP001 5H" panose="020B0603050302020204" pitchFamily="34" charset="0"/>
              </a:rPr>
              <a:t> </a:t>
            </a:r>
            <a:r>
              <a:rPr lang="en-US" sz="3200" b="1" dirty="0" err="1">
                <a:latin typeface="HP001 5H" panose="020B0603050302020204" pitchFamily="34" charset="0"/>
                <a:cs typeface="HP001 5H" panose="020B0603050302020204" pitchFamily="34" charset="0"/>
              </a:rPr>
              <a:t>sáu</a:t>
            </a:r>
            <a:r>
              <a:rPr lang="en-US" sz="3200" b="1" dirty="0">
                <a:latin typeface="HP001 5H" panose="020B0603050302020204" pitchFamily="34" charset="0"/>
                <a:cs typeface="HP001 5H" panose="020B0603050302020204" pitchFamily="34" charset="0"/>
              </a:rPr>
              <a:t>, </a:t>
            </a:r>
            <a:r>
              <a:rPr lang="en-US" sz="3200" b="1" dirty="0" err="1">
                <a:latin typeface="HP001 5H" panose="020B0603050302020204" pitchFamily="34" charset="0"/>
                <a:cs typeface="HP001 5H" panose="020B0603050302020204" pitchFamily="34" charset="0"/>
              </a:rPr>
              <a:t>ngày</a:t>
            </a:r>
            <a:r>
              <a:rPr lang="en-US" sz="3200" b="1" dirty="0">
                <a:latin typeface="HP001 5H" panose="020B0603050302020204" pitchFamily="34" charset="0"/>
                <a:cs typeface="HP001 5H" panose="020B0603050302020204" pitchFamily="34" charset="0"/>
              </a:rPr>
              <a:t> 25 </a:t>
            </a:r>
            <a:r>
              <a:rPr lang="en-US" sz="3200" b="1" dirty="0" err="1">
                <a:latin typeface="HP001 5H" panose="020B0603050302020204" pitchFamily="34" charset="0"/>
                <a:cs typeface="HP001 5H" panose="020B0603050302020204" pitchFamily="34" charset="0"/>
              </a:rPr>
              <a:t>tháng</a:t>
            </a:r>
            <a:r>
              <a:rPr lang="en-US" sz="3200" b="1" dirty="0">
                <a:latin typeface="HP001 5H" panose="020B0603050302020204" pitchFamily="34" charset="0"/>
                <a:cs typeface="HP001 5H" panose="020B0603050302020204" pitchFamily="34" charset="0"/>
              </a:rPr>
              <a:t> 10 </a:t>
            </a:r>
            <a:r>
              <a:rPr lang="en-US" sz="3200" b="1" dirty="0" err="1">
                <a:latin typeface="HP001 5H" panose="020B0603050302020204" pitchFamily="34" charset="0"/>
                <a:cs typeface="HP001 5H" panose="020B0603050302020204" pitchFamily="34" charset="0"/>
              </a:rPr>
              <a:t>năm</a:t>
            </a:r>
            <a:r>
              <a:rPr lang="en-US" sz="3200" b="1" dirty="0">
                <a:latin typeface="HP001 5H" panose="020B0603050302020204" pitchFamily="34" charset="0"/>
                <a:cs typeface="HP001 5H" panose="020B0603050302020204" pitchFamily="34" charset="0"/>
              </a:rPr>
              <a:t> 2019</a:t>
            </a:r>
          </a:p>
        </p:txBody>
      </p:sp>
      <p:sp>
        <p:nvSpPr>
          <p:cNvPr id="8" name="Rectangle: Rounded Corners 7">
            <a:extLst>
              <a:ext uri="{FF2B5EF4-FFF2-40B4-BE49-F238E27FC236}">
                <a16:creationId xmlns:a16="http://schemas.microsoft.com/office/drawing/2014/main" xmlns="" id="{BFCD7C3C-209F-4D00-BBA0-0A8D31E75E04}"/>
              </a:ext>
            </a:extLst>
          </p:cNvPr>
          <p:cNvSpPr/>
          <p:nvPr/>
        </p:nvSpPr>
        <p:spPr>
          <a:xfrm>
            <a:off x="1" y="1461269"/>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2" name="Rectangle 1">
            <a:extLst>
              <a:ext uri="{FF2B5EF4-FFF2-40B4-BE49-F238E27FC236}">
                <a16:creationId xmlns:a16="http://schemas.microsoft.com/office/drawing/2014/main" xmlns="" id="{293401E0-D5A0-4224-8F68-D6D08311FE4F}"/>
              </a:ext>
            </a:extLst>
          </p:cNvPr>
          <p:cNvSpPr/>
          <p:nvPr/>
        </p:nvSpPr>
        <p:spPr>
          <a:xfrm>
            <a:off x="160723" y="4149080"/>
            <a:ext cx="8076250" cy="646331"/>
          </a:xfrm>
          <a:prstGeom prst="rect">
            <a:avLst/>
          </a:prstGeom>
        </p:spPr>
        <p:txBody>
          <a:bodyPr wrap="none">
            <a:spAutoFit/>
          </a:bodyPr>
          <a:lstStyle/>
          <a:p>
            <a:pPr>
              <a:spcBef>
                <a:spcPct val="20000"/>
              </a:spcBef>
            </a:pPr>
            <a:r>
              <a:rPr lang="en-US" altLang="vi-VN" sz="3600" b="1" dirty="0">
                <a:latin typeface="HP001 4H" panose="020B0603050302020204" pitchFamily="34" charset="-93"/>
                <a:cs typeface="Times New Roman" panose="02020603050405020304" pitchFamily="18" charset="0"/>
              </a:rPr>
              <a:t>1. </a:t>
            </a:r>
            <a:r>
              <a:rPr lang="en-US" altLang="vi-VN" sz="3600" b="1" dirty="0" err="1">
                <a:latin typeface="HP001 4H" panose="020B0603050302020204" pitchFamily="34" charset="-93"/>
                <a:cs typeface="Times New Roman" panose="02020603050405020304" pitchFamily="18" charset="0"/>
              </a:rPr>
              <a:t>Kiểm</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tra</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vệ</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sinh</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tay</a:t>
            </a:r>
            <a:r>
              <a:rPr lang="en-US" altLang="vi-VN" sz="3600" b="1" dirty="0">
                <a:latin typeface="HP001 4H" panose="020B0603050302020204" pitchFamily="34" charset="-93"/>
                <a:cs typeface="Times New Roman" panose="02020603050405020304" pitchFamily="18" charset="0"/>
              </a:rPr>
              <a:t> - </a:t>
            </a:r>
            <a:r>
              <a:rPr lang="en-US" altLang="vi-VN" sz="3600" b="1" dirty="0" err="1">
                <a:latin typeface="HP001 4H" panose="020B0603050302020204" pitchFamily="34" charset="-93"/>
                <a:cs typeface="Times New Roman" panose="02020603050405020304" pitchFamily="18" charset="0"/>
              </a:rPr>
              <a:t>theo</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nhóm</a:t>
            </a:r>
            <a:r>
              <a:rPr lang="en-US" altLang="vi-VN" sz="3600" b="1" dirty="0">
                <a:latin typeface="HP001 4H" panose="020B0603050302020204" pitchFamily="34" charset="-93"/>
                <a:cs typeface="Times New Roman" panose="02020603050405020304" pitchFamily="18" charset="0"/>
              </a:rPr>
              <a:t> 2.</a:t>
            </a:r>
          </a:p>
        </p:txBody>
      </p:sp>
      <p:sp>
        <p:nvSpPr>
          <p:cNvPr id="4" name="Speech Bubble: Rectangle with Corners Rounded 3">
            <a:extLst>
              <a:ext uri="{FF2B5EF4-FFF2-40B4-BE49-F238E27FC236}">
                <a16:creationId xmlns:a16="http://schemas.microsoft.com/office/drawing/2014/main" xmlns="" id="{212249AA-A162-411F-AA7D-DA47A9667833}"/>
              </a:ext>
            </a:extLst>
          </p:cNvPr>
          <p:cNvSpPr/>
          <p:nvPr/>
        </p:nvSpPr>
        <p:spPr>
          <a:xfrm>
            <a:off x="1763688" y="2686136"/>
            <a:ext cx="5040560" cy="864096"/>
          </a:xfrm>
          <a:prstGeom prst="wedgeRoundRectCallout">
            <a:avLst>
              <a:gd name="adj1" fmla="val -50337"/>
              <a:gd name="adj2" fmla="val 9273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tLang="vi-VN" sz="1600" b="1" dirty="0">
              <a:solidFill>
                <a:schemeClr val="tx1"/>
              </a:solidFill>
              <a:latin typeface="HP001 4H" panose="020B0603050302020204" pitchFamily="34" charset="-93"/>
              <a:cs typeface="Times New Roman" panose="02020603050405020304" pitchFamily="18" charset="0"/>
            </a:endParaRPr>
          </a:p>
          <a:p>
            <a:pPr algn="ctr"/>
            <a:r>
              <a:rPr lang="en-US" altLang="vi-VN" sz="4000" b="1" dirty="0" err="1">
                <a:solidFill>
                  <a:schemeClr val="tx1"/>
                </a:solidFill>
                <a:latin typeface="HP001 4H" panose="020B0603050302020204" pitchFamily="34" charset="-93"/>
                <a:cs typeface="Times New Roman" panose="02020603050405020304" pitchFamily="18" charset="0"/>
              </a:rPr>
              <a:t>Liên</a:t>
            </a:r>
            <a:r>
              <a:rPr lang="en-US" altLang="vi-VN" sz="4000" b="1" dirty="0">
                <a:solidFill>
                  <a:schemeClr val="tx1"/>
                </a:solidFill>
                <a:latin typeface="HP001 4H" panose="020B0603050302020204" pitchFamily="34" charset="-93"/>
                <a:cs typeface="Times New Roman" panose="02020603050405020304" pitchFamily="18" charset="0"/>
              </a:rPr>
              <a:t> </a:t>
            </a:r>
            <a:r>
              <a:rPr lang="en-US" altLang="vi-VN" sz="4000" b="1" dirty="0" err="1">
                <a:solidFill>
                  <a:schemeClr val="tx1"/>
                </a:solidFill>
                <a:latin typeface="HP001 4H" panose="020B0603050302020204" pitchFamily="34" charset="-93"/>
                <a:cs typeface="Times New Roman" panose="02020603050405020304" pitchFamily="18" charset="0"/>
              </a:rPr>
              <a:t>hệ</a:t>
            </a:r>
            <a:r>
              <a:rPr lang="en-US" altLang="vi-VN" sz="4000" b="1" dirty="0">
                <a:solidFill>
                  <a:schemeClr val="tx1"/>
                </a:solidFill>
                <a:latin typeface="HP001 4H" panose="020B0603050302020204" pitchFamily="34" charset="-93"/>
                <a:cs typeface="Times New Roman" panose="02020603050405020304" pitchFamily="18" charset="0"/>
              </a:rPr>
              <a:t> </a:t>
            </a:r>
            <a:r>
              <a:rPr lang="en-US" altLang="vi-VN" sz="4000" b="1" dirty="0" err="1">
                <a:solidFill>
                  <a:schemeClr val="tx1"/>
                </a:solidFill>
                <a:latin typeface="HP001 4H" panose="020B0603050302020204" pitchFamily="34" charset="-93"/>
                <a:cs typeface="Times New Roman" panose="02020603050405020304" pitchFamily="18" charset="0"/>
              </a:rPr>
              <a:t>thực</a:t>
            </a:r>
            <a:r>
              <a:rPr lang="en-US" altLang="vi-VN" sz="4000" b="1" dirty="0">
                <a:solidFill>
                  <a:schemeClr val="tx1"/>
                </a:solidFill>
                <a:latin typeface="HP001 4H" panose="020B0603050302020204" pitchFamily="34" charset="-93"/>
                <a:cs typeface="Times New Roman" panose="02020603050405020304" pitchFamily="18" charset="0"/>
              </a:rPr>
              <a:t> </a:t>
            </a:r>
            <a:r>
              <a:rPr lang="en-US" altLang="vi-VN" sz="4000" b="1" dirty="0" err="1">
                <a:solidFill>
                  <a:schemeClr val="tx1"/>
                </a:solidFill>
                <a:latin typeface="HP001 4H" panose="020B0603050302020204" pitchFamily="34" charset="-93"/>
                <a:cs typeface="Times New Roman" panose="02020603050405020304" pitchFamily="18" charset="0"/>
              </a:rPr>
              <a:t>tế</a:t>
            </a:r>
            <a:endParaRPr lang="vi-VN" sz="4000" dirty="0">
              <a:solidFill>
                <a:schemeClr val="tx1"/>
              </a:solidFill>
            </a:endParaRPr>
          </a:p>
        </p:txBody>
      </p:sp>
      <p:sp>
        <p:nvSpPr>
          <p:cNvPr id="12" name="Text Box 4">
            <a:extLst>
              <a:ext uri="{FF2B5EF4-FFF2-40B4-BE49-F238E27FC236}">
                <a16:creationId xmlns:a16="http://schemas.microsoft.com/office/drawing/2014/main" xmlns="" id="{1D1C9ACC-7DEE-44EF-8659-7FEF46DC81FC}"/>
              </a:ext>
            </a:extLst>
          </p:cNvPr>
          <p:cNvSpPr txBox="1">
            <a:spLocks noChangeArrowheads="1"/>
          </p:cNvSpPr>
          <p:nvPr/>
        </p:nvSpPr>
        <p:spPr bwMode="auto">
          <a:xfrm>
            <a:off x="-607803" y="4967807"/>
            <a:ext cx="794418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600" b="1" dirty="0">
                <a:latin typeface="HP001 4H" panose="020B0603050302020204" pitchFamily="34" charset="-93"/>
                <a:cs typeface="Times New Roman" panose="02020603050405020304" pitchFamily="18" charset="0"/>
              </a:rPr>
              <a:t>2. </a:t>
            </a:r>
            <a:r>
              <a:rPr lang="en-US" altLang="vi-VN" sz="3600" b="1" dirty="0" err="1">
                <a:latin typeface="HP001 4H" panose="020B0603050302020204" pitchFamily="34" charset="-93"/>
                <a:cs typeface="Times New Roman" panose="02020603050405020304" pitchFamily="18" charset="0"/>
              </a:rPr>
              <a:t>Uống</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thuốc</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tẩy</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giun</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định</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kì</a:t>
            </a:r>
            <a:r>
              <a:rPr lang="en-US" altLang="vi-VN" sz="3600" b="1" dirty="0">
                <a:latin typeface="HP001 4H" panose="020B0603050302020204" pitchFamily="34" charset="-93"/>
                <a:cs typeface="Times New Roman" panose="02020603050405020304" pitchFamily="18" charset="0"/>
              </a:rPr>
              <a:t> </a:t>
            </a:r>
          </a:p>
          <a:p>
            <a:pPr algn="ctr" eaLnBrk="1" hangingPunct="1"/>
            <a:r>
              <a:rPr lang="en-US" altLang="vi-VN" sz="3600" b="1" dirty="0">
                <a:latin typeface="HP001 4H" panose="020B0603050302020204" pitchFamily="34" charset="-93"/>
                <a:cs typeface="Times New Roman" panose="02020603050405020304" pitchFamily="18" charset="0"/>
              </a:rPr>
              <a:t>6 </a:t>
            </a:r>
            <a:r>
              <a:rPr lang="en-US" altLang="vi-VN" sz="3600" b="1" dirty="0" err="1">
                <a:latin typeface="HP001 4H" panose="020B0603050302020204" pitchFamily="34" charset="-93"/>
                <a:cs typeface="Times New Roman" panose="02020603050405020304" pitchFamily="18" charset="0"/>
              </a:rPr>
              <a:t>tháng</a:t>
            </a:r>
            <a:r>
              <a:rPr lang="en-US" altLang="vi-VN" sz="3600" b="1" dirty="0">
                <a:latin typeface="HP001 4H" panose="020B0603050302020204" pitchFamily="34" charset="-93"/>
                <a:cs typeface="Times New Roman" panose="02020603050405020304" pitchFamily="18" charset="0"/>
              </a:rPr>
              <a:t> 1 </a:t>
            </a:r>
            <a:r>
              <a:rPr lang="en-US" altLang="vi-VN" sz="3600" b="1" dirty="0" err="1">
                <a:latin typeface="HP001 4H" panose="020B0603050302020204" pitchFamily="34" charset="-93"/>
                <a:cs typeface="Times New Roman" panose="02020603050405020304" pitchFamily="18" charset="0"/>
              </a:rPr>
              <a:t>lần</a:t>
            </a:r>
            <a:r>
              <a:rPr lang="en-US" altLang="vi-VN" sz="3600" b="1" dirty="0">
                <a:latin typeface="HP001 4H" panose="020B0603050302020204" pitchFamily="34" charset="-93"/>
                <a:cs typeface="Times New Roman" panose="02020603050405020304" pitchFamily="18" charset="0"/>
              </a:rPr>
              <a:t> </a:t>
            </a:r>
          </a:p>
          <a:p>
            <a:pPr algn="ctr" eaLnBrk="1" hangingPunct="1"/>
            <a:r>
              <a:rPr lang="en-US" altLang="vi-VN" sz="3600" b="1" dirty="0">
                <a:latin typeface="HP001 4H" panose="020B0603050302020204" pitchFamily="34" charset="-93"/>
                <a:cs typeface="Times New Roman" panose="02020603050405020304" pitchFamily="18" charset="0"/>
              </a:rPr>
              <a:t>(</a:t>
            </a:r>
            <a:r>
              <a:rPr lang="en-US" altLang="vi-VN" sz="3600" b="1" dirty="0" err="1">
                <a:latin typeface="HP001 4H" panose="020B0603050302020204" pitchFamily="34" charset="-93"/>
                <a:cs typeface="Times New Roman" panose="02020603050405020304" pitchFamily="18" charset="0"/>
              </a:rPr>
              <a:t>theo</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chỉ</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dẫn</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của</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cán</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bộ</a:t>
            </a:r>
            <a:r>
              <a:rPr lang="en-US" altLang="vi-VN" sz="3600" b="1" dirty="0">
                <a:latin typeface="HP001 4H" panose="020B0603050302020204" pitchFamily="34" charset="-93"/>
                <a:cs typeface="Times New Roman" panose="02020603050405020304" pitchFamily="18" charset="0"/>
              </a:rPr>
              <a:t> y </a:t>
            </a:r>
            <a:r>
              <a:rPr lang="en-US" altLang="vi-VN" sz="3600" b="1" dirty="0" err="1">
                <a:latin typeface="HP001 4H" panose="020B0603050302020204" pitchFamily="34" charset="-93"/>
                <a:cs typeface="Times New Roman" panose="02020603050405020304" pitchFamily="18" charset="0"/>
              </a:rPr>
              <a:t>tế</a:t>
            </a:r>
            <a:r>
              <a:rPr lang="en-US" altLang="vi-VN" sz="3600" b="1" dirty="0">
                <a:latin typeface="HP001 4H" panose="020B0603050302020204" pitchFamily="34" charset="-93"/>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iem tra ban tay">
            <a:extLst>
              <a:ext uri="{FF2B5EF4-FFF2-40B4-BE49-F238E27FC236}">
                <a16:creationId xmlns:a16="http://schemas.microsoft.com/office/drawing/2014/main" xmlns="" id="{114684E7-F3C7-48A8-989C-A3AA875D80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47097" y="1302498"/>
            <a:ext cx="6087949" cy="507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6E83898D-71C6-457E-BE95-CA190D193A6C}"/>
              </a:ext>
            </a:extLst>
          </p:cNvPr>
          <p:cNvSpPr/>
          <p:nvPr/>
        </p:nvSpPr>
        <p:spPr>
          <a:xfrm>
            <a:off x="347529" y="404664"/>
            <a:ext cx="8076250" cy="646331"/>
          </a:xfrm>
          <a:prstGeom prst="rect">
            <a:avLst/>
          </a:prstGeom>
        </p:spPr>
        <p:txBody>
          <a:bodyPr wrap="none">
            <a:spAutoFit/>
          </a:bodyPr>
          <a:lstStyle/>
          <a:p>
            <a:pPr>
              <a:spcBef>
                <a:spcPct val="20000"/>
              </a:spcBef>
            </a:pPr>
            <a:r>
              <a:rPr lang="en-US" altLang="vi-VN" sz="3600" b="1" dirty="0">
                <a:latin typeface="HP001 4H" panose="020B0603050302020204" pitchFamily="34" charset="-93"/>
                <a:cs typeface="Times New Roman" panose="02020603050405020304" pitchFamily="18" charset="0"/>
              </a:rPr>
              <a:t>1. </a:t>
            </a:r>
            <a:r>
              <a:rPr lang="en-US" altLang="vi-VN" sz="3600" b="1" dirty="0" err="1">
                <a:latin typeface="HP001 4H" panose="020B0603050302020204" pitchFamily="34" charset="-93"/>
                <a:cs typeface="Times New Roman" panose="02020603050405020304" pitchFamily="18" charset="0"/>
              </a:rPr>
              <a:t>Kiểm</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tra</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vệ</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sinh</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tay</a:t>
            </a:r>
            <a:r>
              <a:rPr lang="en-US" altLang="vi-VN" sz="3600" b="1" dirty="0">
                <a:latin typeface="HP001 4H" panose="020B0603050302020204" pitchFamily="34" charset="-93"/>
                <a:cs typeface="Times New Roman" panose="02020603050405020304" pitchFamily="18" charset="0"/>
              </a:rPr>
              <a:t> - </a:t>
            </a:r>
            <a:r>
              <a:rPr lang="en-US" altLang="vi-VN" sz="3600" b="1" dirty="0" err="1">
                <a:latin typeface="HP001 4H" panose="020B0603050302020204" pitchFamily="34" charset="-93"/>
                <a:cs typeface="Times New Roman" panose="02020603050405020304" pitchFamily="18" charset="0"/>
              </a:rPr>
              <a:t>theo</a:t>
            </a:r>
            <a:r>
              <a:rPr lang="en-US" altLang="vi-VN" sz="3600" b="1" dirty="0">
                <a:latin typeface="HP001 4H" panose="020B0603050302020204" pitchFamily="34" charset="-93"/>
                <a:cs typeface="Times New Roman" panose="02020603050405020304" pitchFamily="18" charset="0"/>
              </a:rPr>
              <a:t> </a:t>
            </a:r>
            <a:r>
              <a:rPr lang="en-US" altLang="vi-VN" sz="3600" b="1" dirty="0" err="1">
                <a:latin typeface="HP001 4H" panose="020B0603050302020204" pitchFamily="34" charset="-93"/>
                <a:cs typeface="Times New Roman" panose="02020603050405020304" pitchFamily="18" charset="0"/>
              </a:rPr>
              <a:t>nhóm</a:t>
            </a:r>
            <a:r>
              <a:rPr lang="en-US" altLang="vi-VN" sz="3600" b="1" dirty="0">
                <a:latin typeface="HP001 4H" panose="020B0603050302020204" pitchFamily="34" charset="-93"/>
                <a:cs typeface="Times New Roman" panose="02020603050405020304" pitchFamily="18" charset="0"/>
              </a:rPr>
              <a:t> 2.</a:t>
            </a:r>
          </a:p>
        </p:txBody>
      </p:sp>
    </p:spTree>
    <p:extLst>
      <p:ext uri="{BB962C8B-B14F-4D97-AF65-F5344CB8AC3E}">
        <p14:creationId xmlns:p14="http://schemas.microsoft.com/office/powerpoint/2010/main" val="391302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a:extLst>
              <a:ext uri="{FF2B5EF4-FFF2-40B4-BE49-F238E27FC236}">
                <a16:creationId xmlns:a16="http://schemas.microsoft.com/office/drawing/2014/main" xmlns="" id="{719540A0-09EE-4210-B4D2-ED02EF10FE97}"/>
              </a:ext>
            </a:extLst>
          </p:cNvPr>
          <p:cNvSpPr txBox="1">
            <a:spLocks noChangeArrowheads="1"/>
          </p:cNvSpPr>
          <p:nvPr/>
        </p:nvSpPr>
        <p:spPr bwMode="auto">
          <a:xfrm>
            <a:off x="0" y="0"/>
            <a:ext cx="6324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600" b="1" dirty="0" err="1">
                <a:solidFill>
                  <a:srgbClr val="0000CC"/>
                </a:solidFill>
                <a:latin typeface="Times New Roman" panose="02020603050405020304" pitchFamily="18" charset="0"/>
                <a:cs typeface="Times New Roman" panose="02020603050405020304" pitchFamily="18" charset="0"/>
              </a:rPr>
              <a:t>Uống</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thuốc</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tẩy</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giun</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định</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kì</a:t>
            </a:r>
            <a:r>
              <a:rPr lang="en-US" altLang="vi-VN" sz="3600" b="1" dirty="0">
                <a:solidFill>
                  <a:srgbClr val="0000CC"/>
                </a:solidFill>
                <a:latin typeface="Times New Roman" panose="02020603050405020304" pitchFamily="18" charset="0"/>
                <a:cs typeface="Times New Roman" panose="02020603050405020304" pitchFamily="18" charset="0"/>
              </a:rPr>
              <a:t> 6 </a:t>
            </a:r>
            <a:r>
              <a:rPr lang="en-US" altLang="vi-VN" sz="3600" b="1" dirty="0" err="1">
                <a:solidFill>
                  <a:srgbClr val="0000CC"/>
                </a:solidFill>
                <a:latin typeface="Times New Roman" panose="02020603050405020304" pitchFamily="18" charset="0"/>
                <a:cs typeface="Times New Roman" panose="02020603050405020304" pitchFamily="18" charset="0"/>
              </a:rPr>
              <a:t>tháng</a:t>
            </a:r>
            <a:r>
              <a:rPr lang="en-US" altLang="vi-VN" sz="3600" b="1" dirty="0">
                <a:solidFill>
                  <a:srgbClr val="0000CC"/>
                </a:solidFill>
                <a:latin typeface="Times New Roman" panose="02020603050405020304" pitchFamily="18" charset="0"/>
                <a:cs typeface="Times New Roman" panose="02020603050405020304" pitchFamily="18" charset="0"/>
              </a:rPr>
              <a:t> 1 </a:t>
            </a:r>
            <a:r>
              <a:rPr lang="en-US" altLang="vi-VN" sz="3600" b="1" dirty="0" err="1">
                <a:solidFill>
                  <a:srgbClr val="0000CC"/>
                </a:solidFill>
                <a:latin typeface="Times New Roman" panose="02020603050405020304" pitchFamily="18" charset="0"/>
                <a:cs typeface="Times New Roman" panose="02020603050405020304" pitchFamily="18" charset="0"/>
              </a:rPr>
              <a:t>lần</a:t>
            </a:r>
            <a:r>
              <a:rPr lang="en-US" altLang="vi-VN" sz="3600" b="1" dirty="0">
                <a:solidFill>
                  <a:srgbClr val="0000CC"/>
                </a:solidFill>
                <a:latin typeface="Times New Roman" panose="02020603050405020304" pitchFamily="18" charset="0"/>
                <a:cs typeface="Times New Roman" panose="02020603050405020304" pitchFamily="18" charset="0"/>
              </a:rPr>
              <a:t> </a:t>
            </a:r>
          </a:p>
          <a:p>
            <a:pPr algn="ctr" eaLnBrk="1" hangingPunct="1"/>
            <a:r>
              <a:rPr lang="en-US" altLang="vi-VN" sz="3600" b="1" dirty="0">
                <a:solidFill>
                  <a:srgbClr val="0000CC"/>
                </a:solidFill>
                <a:latin typeface="Times New Roman" panose="02020603050405020304" pitchFamily="18" charset="0"/>
                <a:cs typeface="Times New Roman" panose="02020603050405020304" pitchFamily="18" charset="0"/>
              </a:rPr>
              <a:t>(</a:t>
            </a:r>
            <a:r>
              <a:rPr lang="en-US" altLang="vi-VN" sz="3600" b="1" dirty="0" err="1">
                <a:solidFill>
                  <a:srgbClr val="0000CC"/>
                </a:solidFill>
                <a:latin typeface="Times New Roman" panose="02020603050405020304" pitchFamily="18" charset="0"/>
                <a:cs typeface="Times New Roman" panose="02020603050405020304" pitchFamily="18" charset="0"/>
              </a:rPr>
              <a:t>theo</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chỉ</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dẫn</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của</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cán</a:t>
            </a:r>
            <a:r>
              <a:rPr lang="en-US" altLang="vi-VN" sz="3600" b="1" dirty="0">
                <a:solidFill>
                  <a:srgbClr val="0000CC"/>
                </a:solidFill>
                <a:latin typeface="Times New Roman" panose="02020603050405020304" pitchFamily="18" charset="0"/>
                <a:cs typeface="Times New Roman" panose="02020603050405020304" pitchFamily="18" charset="0"/>
              </a:rPr>
              <a:t> </a:t>
            </a:r>
            <a:r>
              <a:rPr lang="en-US" altLang="vi-VN" sz="3600" b="1" dirty="0" err="1">
                <a:solidFill>
                  <a:srgbClr val="0000CC"/>
                </a:solidFill>
                <a:latin typeface="Times New Roman" panose="02020603050405020304" pitchFamily="18" charset="0"/>
                <a:cs typeface="Times New Roman" panose="02020603050405020304" pitchFamily="18" charset="0"/>
              </a:rPr>
              <a:t>bộ</a:t>
            </a:r>
            <a:r>
              <a:rPr lang="en-US" altLang="vi-VN" sz="3600" b="1" dirty="0">
                <a:solidFill>
                  <a:srgbClr val="0000CC"/>
                </a:solidFill>
                <a:latin typeface="Times New Roman" panose="02020603050405020304" pitchFamily="18" charset="0"/>
                <a:cs typeface="Times New Roman" panose="02020603050405020304" pitchFamily="18" charset="0"/>
              </a:rPr>
              <a:t> y </a:t>
            </a:r>
            <a:r>
              <a:rPr lang="en-US" altLang="vi-VN" sz="3600" b="1" dirty="0" err="1">
                <a:solidFill>
                  <a:srgbClr val="0000CC"/>
                </a:solidFill>
                <a:latin typeface="Times New Roman" panose="02020603050405020304" pitchFamily="18" charset="0"/>
                <a:cs typeface="Times New Roman" panose="02020603050405020304" pitchFamily="18" charset="0"/>
              </a:rPr>
              <a:t>tế</a:t>
            </a:r>
            <a:r>
              <a:rPr lang="en-US" altLang="vi-VN" sz="3600" b="1" dirty="0">
                <a:solidFill>
                  <a:srgbClr val="0000CC"/>
                </a:solidFill>
                <a:latin typeface="Times New Roman" panose="02020603050405020304" pitchFamily="18" charset="0"/>
                <a:cs typeface="Times New Roman" panose="02020603050405020304" pitchFamily="18" charset="0"/>
              </a:rPr>
              <a:t>)</a:t>
            </a:r>
          </a:p>
        </p:txBody>
      </p:sp>
      <p:pic>
        <p:nvPicPr>
          <p:cNvPr id="49155" name="Picture 5">
            <a:extLst>
              <a:ext uri="{FF2B5EF4-FFF2-40B4-BE49-F238E27FC236}">
                <a16:creationId xmlns:a16="http://schemas.microsoft.com/office/drawing/2014/main" xmlns="" id="{F3F86150-9743-4E0E-8CF2-A4EE93D6F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Kết quả hình ảnh cho bác sĩ">
            <a:extLst>
              <a:ext uri="{FF2B5EF4-FFF2-40B4-BE49-F238E27FC236}">
                <a16:creationId xmlns:a16="http://schemas.microsoft.com/office/drawing/2014/main" xmlns="" id="{5B326CEA-5E28-4DFD-9DEC-E30D6B7A2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41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xmlns="" id="{67955B22-B95B-4F89-98CB-50814D6BF7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286000"/>
            <a:ext cx="495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701F884-2857-430A-A8C1-F4D936E99583}"/>
              </a:ext>
            </a:extLst>
          </p:cNvPr>
          <p:cNvSpPr/>
          <p:nvPr/>
        </p:nvSpPr>
        <p:spPr>
          <a:xfrm>
            <a:off x="141370" y="1009360"/>
            <a:ext cx="8908701" cy="569386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defRPr/>
            </a:pPr>
            <a:endParaRPr lang="en-US" sz="1200" b="1" dirty="0">
              <a:latin typeface="HP001 4H" panose="020B0603050302020204" pitchFamily="34" charset="-93"/>
              <a:cs typeface="Times New Roman" pitchFamily="18" charset="0"/>
            </a:endParaRPr>
          </a:p>
          <a:p>
            <a:pPr algn="just">
              <a:defRPr/>
            </a:pPr>
            <a:r>
              <a:rPr lang="en-US" sz="4400" b="1" dirty="0" err="1">
                <a:latin typeface="HP001 4H" panose="020B0603050302020204" pitchFamily="34" charset="-93"/>
                <a:cs typeface="Times New Roman" pitchFamily="18" charset="0"/>
              </a:rPr>
              <a:t>Giun</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thường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sống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trong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ruột</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người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và</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một</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số</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nơi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trong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cơ</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thể</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Giun</a:t>
            </a:r>
            <a:r>
              <a:rPr lang="en-US" sz="4400" b="1" dirty="0">
                <a:latin typeface="HP001 4H" panose="020B0603050302020204" pitchFamily="34" charset="-93"/>
              </a:rPr>
              <a:t> </a:t>
            </a:r>
            <a:r>
              <a:rPr lang="en-US" sz="4400" b="1" dirty="0" err="1">
                <a:latin typeface="HP001 4H" panose="020B0603050302020204" pitchFamily="34" charset="-93"/>
                <a:cs typeface="Times New Roman" pitchFamily="18" charset="0"/>
              </a:rPr>
              <a:t>gây</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ra</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nhiều</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tác</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hại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đối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với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sức</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khỏe</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Người</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ta</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thường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bị</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nhiễm</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giun</a:t>
            </a:r>
            <a:r>
              <a:rPr lang="en-US" sz="4400" b="1" dirty="0">
                <a:latin typeface="HP001 4H" panose="020B0603050302020204" pitchFamily="34" charset="-93"/>
                <a:cs typeface="Times New Roman" pitchFamily="18" charset="0"/>
              </a:rPr>
              <a:t> qua </a:t>
            </a:r>
            <a:r>
              <a:rPr lang="en-US" sz="4400" b="1" dirty="0" err="1">
                <a:latin typeface="HP001 4H" panose="020B0603050302020204" pitchFamily="34" charset="-93"/>
                <a:cs typeface="Times New Roman" pitchFamily="18" charset="0"/>
              </a:rPr>
              <a:t>đường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thức</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ăn</a:t>
            </a:r>
            <a:r>
              <a:rPr lang="en-US" sz="4400" b="1" dirty="0">
                <a:latin typeface="HP001 4H" panose="020B0603050302020204" pitchFamily="34" charset="-93"/>
                <a:cs typeface="Times New Roman" pitchFamily="18" charset="0"/>
              </a:rPr>
              <a:t>,</a:t>
            </a:r>
            <a:r>
              <a:rPr lang="en-US" sz="4400" b="1" dirty="0">
                <a:latin typeface="HP001 4H" panose="020B0603050302020204" pitchFamily="34" charset="-93"/>
              </a:rPr>
              <a:t> </a:t>
            </a:r>
            <a:r>
              <a:rPr lang="en-US" sz="4400" b="1" dirty="0" err="1">
                <a:latin typeface="HP001 4H" panose="020B0603050302020204" pitchFamily="34" charset="-93"/>
                <a:cs typeface="Times New Roman" pitchFamily="18" charset="0"/>
              </a:rPr>
              <a:t>nước</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uống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Để</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đề</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phòng</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bệnh</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giun</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cần</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thực</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hiện</a:t>
            </a:r>
            <a:r>
              <a:rPr lang="en-US" sz="4400" b="1" dirty="0">
                <a:latin typeface="HP001 4H" panose="020B0603050302020204" pitchFamily="34" charset="-93"/>
                <a:cs typeface="Times New Roman" pitchFamily="18" charset="0"/>
              </a:rPr>
              <a:t> </a:t>
            </a:r>
            <a:r>
              <a:rPr lang="en-US" sz="4400" b="1" dirty="0" err="1">
                <a:latin typeface="HP001 4H" panose="020B0603050302020204" pitchFamily="34" charset="-93"/>
                <a:cs typeface="Times New Roman" pitchFamily="18" charset="0"/>
              </a:rPr>
              <a:t>theo</a:t>
            </a:r>
            <a:r>
              <a:rPr lang="en-US" sz="4400" b="1" dirty="0">
                <a:latin typeface="HP001 4H" panose="020B0603050302020204" pitchFamily="34" charset="-93"/>
                <a:cs typeface="Times New Roman" pitchFamily="18" charset="0"/>
              </a:rPr>
              <a:t> </a:t>
            </a:r>
            <a:r>
              <a:rPr lang="en-US" sz="4400" b="1" u="sng" dirty="0">
                <a:solidFill>
                  <a:schemeClr val="tx1"/>
                </a:solidFill>
                <a:latin typeface="HP001 4H" panose="020B0603050302020204" pitchFamily="34" charset="-93"/>
                <a:cs typeface="Times New Roman" pitchFamily="18" charset="0"/>
              </a:rPr>
              <a:t>3 </a:t>
            </a:r>
            <a:r>
              <a:rPr lang="en-US" sz="4400" b="1" u="sng" dirty="0" err="1">
                <a:solidFill>
                  <a:schemeClr val="tx1"/>
                </a:solidFill>
                <a:latin typeface="HP001 4H" panose="020B0603050302020204" pitchFamily="34" charset="-93"/>
                <a:cs typeface="Times New Roman" pitchFamily="18" charset="0"/>
              </a:rPr>
              <a:t>điều</a:t>
            </a:r>
            <a:r>
              <a:rPr lang="en-US" sz="4400" b="1" u="sng" dirty="0">
                <a:solidFill>
                  <a:schemeClr val="tx1"/>
                </a:solidFill>
                <a:latin typeface="HP001 4H" panose="020B0603050302020204" pitchFamily="34" charset="-93"/>
                <a:cs typeface="Times New Roman" pitchFamily="18" charset="0"/>
              </a:rPr>
              <a:t> </a:t>
            </a:r>
            <a:r>
              <a:rPr lang="en-US" sz="4400" b="1" u="sng" dirty="0" err="1">
                <a:solidFill>
                  <a:schemeClr val="tx1"/>
                </a:solidFill>
                <a:latin typeface="HP001 4H" panose="020B0603050302020204" pitchFamily="34" charset="-93"/>
                <a:cs typeface="Times New Roman" pitchFamily="18" charset="0"/>
              </a:rPr>
              <a:t>vệ</a:t>
            </a:r>
            <a:r>
              <a:rPr lang="en-US" sz="4400" b="1" u="sng" dirty="0">
                <a:solidFill>
                  <a:schemeClr val="tx1"/>
                </a:solidFill>
                <a:latin typeface="HP001 4H" panose="020B0603050302020204" pitchFamily="34" charset="-93"/>
                <a:cs typeface="Times New Roman" pitchFamily="18" charset="0"/>
              </a:rPr>
              <a:t> </a:t>
            </a:r>
            <a:r>
              <a:rPr lang="en-US" sz="4400" b="1" u="sng" dirty="0" err="1">
                <a:solidFill>
                  <a:schemeClr val="tx1"/>
                </a:solidFill>
                <a:latin typeface="HP001 4H" panose="020B0603050302020204" pitchFamily="34" charset="-93"/>
                <a:cs typeface="Times New Roman" pitchFamily="18" charset="0"/>
              </a:rPr>
              <a:t>sinh</a:t>
            </a:r>
            <a:r>
              <a:rPr lang="en-US" sz="4400" b="1" u="sng" dirty="0">
                <a:solidFill>
                  <a:schemeClr val="tx1"/>
                </a:solidFill>
                <a:latin typeface="HP001 4H" panose="020B0603050302020204" pitchFamily="34" charset="-93"/>
                <a:cs typeface="Times New Roman" pitchFamily="18" charset="0"/>
              </a:rPr>
              <a:t> </a:t>
            </a:r>
            <a:r>
              <a:rPr lang="en-US" sz="4400" b="1" i="1" dirty="0">
                <a:solidFill>
                  <a:schemeClr val="tx1"/>
                </a:solidFill>
                <a:latin typeface="HP001 4H" panose="020B0603050302020204" pitchFamily="34" charset="-93"/>
                <a:cs typeface="Times New Roman" pitchFamily="18" charset="0"/>
              </a:rPr>
              <a:t>:</a:t>
            </a:r>
            <a:r>
              <a:rPr lang="en-US" sz="4400" b="1" i="1" dirty="0">
                <a:solidFill>
                  <a:srgbClr val="FF0000"/>
                </a:solidFill>
                <a:latin typeface="HP001 4H" panose="020B0603050302020204" pitchFamily="34" charset="-93"/>
                <a:cs typeface="Times New Roman" pitchFamily="18" charset="0"/>
              </a:rPr>
              <a:t> </a:t>
            </a:r>
            <a:r>
              <a:rPr lang="en-US" sz="4400" b="1" i="1" dirty="0" err="1">
                <a:solidFill>
                  <a:srgbClr val="FF0000"/>
                </a:solidFill>
                <a:latin typeface="HP001 4H" panose="020B0603050302020204" pitchFamily="34" charset="-93"/>
                <a:cs typeface="Times New Roman" pitchFamily="18" charset="0"/>
              </a:rPr>
              <a:t>Ăn</a:t>
            </a:r>
            <a:r>
              <a:rPr lang="en-US" sz="4400" b="1" i="1" dirty="0">
                <a:solidFill>
                  <a:srgbClr val="FF0000"/>
                </a:solidFill>
                <a:latin typeface="HP001 4H" panose="020B0603050302020204" pitchFamily="34" charset="-93"/>
                <a:cs typeface="Times New Roman" pitchFamily="18" charset="0"/>
              </a:rPr>
              <a:t> </a:t>
            </a:r>
            <a:r>
              <a:rPr lang="en-US" sz="4400" b="1" i="1" dirty="0" err="1">
                <a:solidFill>
                  <a:srgbClr val="FF0000"/>
                </a:solidFill>
                <a:latin typeface="HP001 4H" panose="020B0603050302020204" pitchFamily="34" charset="-93"/>
                <a:cs typeface="Times New Roman" pitchFamily="18" charset="0"/>
              </a:rPr>
              <a:t>sạch</a:t>
            </a:r>
            <a:r>
              <a:rPr lang="en-US" sz="4400" b="1" i="1" dirty="0">
                <a:solidFill>
                  <a:srgbClr val="FF0000"/>
                </a:solidFill>
                <a:latin typeface="HP001 4H" panose="020B0603050302020204" pitchFamily="34" charset="-93"/>
                <a:cs typeface="Times New Roman" pitchFamily="18" charset="0"/>
              </a:rPr>
              <a:t>, </a:t>
            </a:r>
            <a:r>
              <a:rPr lang="en-US" sz="4400" b="1" i="1" dirty="0" err="1">
                <a:solidFill>
                  <a:srgbClr val="FF0000"/>
                </a:solidFill>
                <a:latin typeface="HP001 4H" panose="020B0603050302020204" pitchFamily="34" charset="-93"/>
                <a:cs typeface="Times New Roman" pitchFamily="18" charset="0"/>
              </a:rPr>
              <a:t>uống</a:t>
            </a:r>
            <a:r>
              <a:rPr lang="en-US" sz="4400" b="1" i="1" dirty="0">
                <a:solidFill>
                  <a:srgbClr val="FF0000"/>
                </a:solidFill>
                <a:latin typeface="HP001 4H" panose="020B0603050302020204" pitchFamily="34" charset="-93"/>
                <a:cs typeface="Times New Roman" pitchFamily="18" charset="0"/>
              </a:rPr>
              <a:t> </a:t>
            </a:r>
            <a:r>
              <a:rPr lang="en-US" sz="4400" b="1" i="1" dirty="0" err="1">
                <a:solidFill>
                  <a:srgbClr val="FF0000"/>
                </a:solidFill>
                <a:latin typeface="HP001 4H" panose="020B0603050302020204" pitchFamily="34" charset="-93"/>
                <a:cs typeface="Times New Roman" pitchFamily="18" charset="0"/>
              </a:rPr>
              <a:t>sạch</a:t>
            </a:r>
            <a:r>
              <a:rPr lang="en-US" sz="4400" b="1" i="1" dirty="0">
                <a:solidFill>
                  <a:srgbClr val="FF0000"/>
                </a:solidFill>
                <a:latin typeface="HP001 4H" panose="020B0603050302020204" pitchFamily="34" charset="-93"/>
                <a:cs typeface="Times New Roman" pitchFamily="18" charset="0"/>
              </a:rPr>
              <a:t>, ở </a:t>
            </a:r>
            <a:r>
              <a:rPr lang="en-US" sz="4400" b="1" i="1" dirty="0" err="1">
                <a:solidFill>
                  <a:srgbClr val="FF0000"/>
                </a:solidFill>
                <a:latin typeface="HP001 4H" panose="020B0603050302020204" pitchFamily="34" charset="-93"/>
                <a:cs typeface="Times New Roman" pitchFamily="18" charset="0"/>
              </a:rPr>
              <a:t>sạch</a:t>
            </a:r>
            <a:r>
              <a:rPr lang="en-US" sz="4400" b="1" i="1" dirty="0">
                <a:solidFill>
                  <a:srgbClr val="FF0000"/>
                </a:solidFill>
                <a:latin typeface="HP001 4H" panose="020B0603050302020204" pitchFamily="34" charset="-93"/>
                <a:cs typeface="Times New Roman" pitchFamily="18" charset="0"/>
              </a:rPr>
              <a:t>.</a:t>
            </a:r>
          </a:p>
        </p:txBody>
      </p:sp>
      <p:sp>
        <p:nvSpPr>
          <p:cNvPr id="50182" name="Text Box 52">
            <a:extLst>
              <a:ext uri="{FF2B5EF4-FFF2-40B4-BE49-F238E27FC236}">
                <a16:creationId xmlns:a16="http://schemas.microsoft.com/office/drawing/2014/main" xmlns="" id="{90D3F0ED-4F0B-4037-9C1F-5A0DE8CE4DE0}"/>
              </a:ext>
            </a:extLst>
          </p:cNvPr>
          <p:cNvSpPr txBox="1">
            <a:spLocks noChangeArrowheads="1"/>
          </p:cNvSpPr>
          <p:nvPr/>
        </p:nvSpPr>
        <p:spPr bwMode="auto">
          <a:xfrm>
            <a:off x="353889" y="6482"/>
            <a:ext cx="8610599" cy="1061829"/>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ct val="50000"/>
              </a:spcBef>
              <a:defRPr/>
            </a:pPr>
            <a:endParaRPr lang="en-US" sz="100" b="1" dirty="0">
              <a:solidFill>
                <a:schemeClr val="bg1"/>
              </a:solidFill>
              <a:latin typeface="HP001 4H" panose="020B0603050302020204" pitchFamily="34" charset="-93"/>
              <a:cs typeface="Times New Roman" pitchFamily="18" charset="0"/>
            </a:endParaRPr>
          </a:p>
          <a:p>
            <a:pPr algn="ctr">
              <a:spcBef>
                <a:spcPct val="50000"/>
              </a:spcBef>
              <a:defRPr/>
            </a:pPr>
            <a:r>
              <a:rPr lang="en-US" sz="4000" b="1" dirty="0" err="1">
                <a:solidFill>
                  <a:schemeClr val="bg1"/>
                </a:solidFill>
                <a:latin typeface="HP001 4H" panose="020B0603050302020204" pitchFamily="34" charset="-93"/>
                <a:cs typeface="Times New Roman" pitchFamily="18" charset="0"/>
              </a:rPr>
              <a:t>Nội</a:t>
            </a:r>
            <a:r>
              <a:rPr lang="en-US" sz="4000" b="1" dirty="0">
                <a:solidFill>
                  <a:schemeClr val="bg1"/>
                </a:solidFill>
                <a:latin typeface="HP001 4H" panose="020B0603050302020204" pitchFamily="34" charset="-93"/>
                <a:cs typeface="Times New Roman" pitchFamily="18" charset="0"/>
              </a:rPr>
              <a:t> dung </a:t>
            </a:r>
            <a:r>
              <a:rPr lang="en-US" sz="4000" b="1" dirty="0" err="1">
                <a:solidFill>
                  <a:schemeClr val="bg1"/>
                </a:solidFill>
                <a:latin typeface="HP001 4H" panose="020B0603050302020204" pitchFamily="34" charset="-93"/>
                <a:cs typeface="Times New Roman" pitchFamily="18" charset="0"/>
              </a:rPr>
              <a:t>bài</a:t>
            </a:r>
            <a:r>
              <a:rPr lang="en-US" sz="4000" b="1" dirty="0">
                <a:solidFill>
                  <a:schemeClr val="bg1"/>
                </a:solidFill>
                <a:latin typeface="HP001 4H" panose="020B0603050302020204" pitchFamily="34" charset="-93"/>
                <a:cs typeface="Times New Roman" pitchFamily="18" charset="0"/>
              </a:rPr>
              <a:t> </a:t>
            </a:r>
            <a:r>
              <a:rPr lang="en-US" sz="4000" b="1" dirty="0" err="1">
                <a:solidFill>
                  <a:schemeClr val="bg1"/>
                </a:solidFill>
                <a:latin typeface="HP001 4H" panose="020B0603050302020204" pitchFamily="34" charset="-93"/>
                <a:cs typeface="Times New Roman" pitchFamily="18" charset="0"/>
              </a:rPr>
              <a:t>học</a:t>
            </a:r>
            <a:endParaRPr lang="en-US" sz="4000" b="1" dirty="0">
              <a:solidFill>
                <a:schemeClr val="bg1"/>
              </a:solidFill>
              <a:latin typeface="HP001 4H" panose="020B0603050302020204" pitchFamily="34" charset="-93"/>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6" name="Rectangle 5"/>
          <p:cNvSpPr/>
          <p:nvPr/>
        </p:nvSpPr>
        <p:spPr>
          <a:xfrm rot="21040424">
            <a:off x="683568" y="891775"/>
            <a:ext cx="3454792" cy="1338828"/>
          </a:xfrm>
          <a:prstGeom prst="rect">
            <a:avLst/>
          </a:prstGeom>
          <a:noFill/>
        </p:spPr>
        <p:txBody>
          <a:bodyPr wrap="none" lIns="91440" tIns="45720" rIns="91440" bIns="45720">
            <a:prstTxWarp prst="textArchUp">
              <a:avLst/>
            </a:prstTxWarp>
            <a:spAutoFit/>
          </a:bodyPr>
          <a:lstStyle/>
          <a:p>
            <a:pPr algn="ctr">
              <a:lnSpc>
                <a:spcPct val="150000"/>
              </a:lnSpc>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accent1">
                      <a:lumMod val="40000"/>
                      <a:lumOff val="60000"/>
                      <a:alpha val="60000"/>
                    </a:schemeClr>
                  </a:glow>
                </a:effectLst>
                <a:latin typeface="Arial" pitchFamily="34" charset="0"/>
                <a:cs typeface="Arial" pitchFamily="34" charset="0"/>
              </a:rPr>
              <a:t>CỦNG CỐ</a:t>
            </a:r>
          </a:p>
        </p:txBody>
      </p:sp>
      <p:sp>
        <p:nvSpPr>
          <p:cNvPr id="7" name="Rectangle: Rounded Corners 6">
            <a:extLst>
              <a:ext uri="{FF2B5EF4-FFF2-40B4-BE49-F238E27FC236}">
                <a16:creationId xmlns:a16="http://schemas.microsoft.com/office/drawing/2014/main" xmlns="" id="{EB4EA35A-A57B-4633-8D16-B59C3332102B}"/>
              </a:ext>
            </a:extLst>
          </p:cNvPr>
          <p:cNvSpPr/>
          <p:nvPr/>
        </p:nvSpPr>
        <p:spPr>
          <a:xfrm>
            <a:off x="309886" y="1196752"/>
            <a:ext cx="8582594"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1. </a:t>
            </a:r>
            <a:r>
              <a:rPr lang="en-US" altLang="vi-VN" sz="4400" b="1" dirty="0" err="1">
                <a:latin typeface="HP001 4H" panose="020B0603050302020204" pitchFamily="34" charset="-93"/>
                <a:cs typeface="Times New Roman" panose="02020603050405020304" pitchFamily="18" charset="0"/>
              </a:rPr>
              <a:t>Chúng</a:t>
            </a:r>
            <a:r>
              <a:rPr lang="en-US" altLang="vi-VN" sz="4400" b="1" dirty="0">
                <a:latin typeface="HP001 4H" panose="020B0603050302020204" pitchFamily="34" charset="-93"/>
                <a:cs typeface="Times New Roman" panose="02020603050405020304" pitchFamily="18" charset="0"/>
              </a:rPr>
              <a:t> ta </a:t>
            </a:r>
            <a:r>
              <a:rPr lang="en-US" altLang="vi-VN" sz="4400" b="1" dirty="0" err="1">
                <a:latin typeface="HP001 4H" panose="020B0603050302020204" pitchFamily="34" charset="-93"/>
                <a:cs typeface="Times New Roman" panose="02020603050405020304" pitchFamily="18" charset="0"/>
              </a:rPr>
              <a:t>vừa</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học</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xong</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tự</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nhiên</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và</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xã</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hội</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bài</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gì</a:t>
            </a:r>
            <a:r>
              <a:rPr lang="en-US" altLang="vi-VN" sz="4400" b="1" dirty="0">
                <a:latin typeface="HP001 4H" panose="020B0603050302020204" pitchFamily="34" charset="-93"/>
                <a:cs typeface="Times New Roman" panose="02020603050405020304" pitchFamily="18" charset="0"/>
              </a:rPr>
              <a:t>?</a:t>
            </a: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a:t>
            </a:r>
          </a:p>
        </p:txBody>
      </p:sp>
      <p:sp>
        <p:nvSpPr>
          <p:cNvPr id="8" name="Rectangle: Rounded Corners 7">
            <a:extLst>
              <a:ext uri="{FF2B5EF4-FFF2-40B4-BE49-F238E27FC236}">
                <a16:creationId xmlns:a16="http://schemas.microsoft.com/office/drawing/2014/main" xmlns="" id="{15C1DAFE-5F57-41E8-B32D-7AA41EA6BFDD}"/>
              </a:ext>
            </a:extLst>
          </p:cNvPr>
          <p:cNvSpPr/>
          <p:nvPr/>
        </p:nvSpPr>
        <p:spPr>
          <a:xfrm>
            <a:off x="1619672" y="2996952"/>
            <a:ext cx="7380311"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2. </a:t>
            </a:r>
            <a:r>
              <a:rPr lang="en-US" altLang="vi-VN" sz="4400" b="1" dirty="0" err="1">
                <a:latin typeface="HP001 4H" panose="020B0603050302020204" pitchFamily="34" charset="-93"/>
                <a:cs typeface="Times New Roman" panose="02020603050405020304" pitchFamily="18" charset="0"/>
              </a:rPr>
              <a:t>Chúng</a:t>
            </a:r>
            <a:r>
              <a:rPr lang="en-US" altLang="vi-VN" sz="4400" b="1" dirty="0">
                <a:latin typeface="HP001 4H" panose="020B0603050302020204" pitchFamily="34" charset="-93"/>
                <a:cs typeface="Times New Roman" panose="02020603050405020304" pitchFamily="18" charset="0"/>
              </a:rPr>
              <a:t> ta </a:t>
            </a:r>
            <a:r>
              <a:rPr lang="en-US" altLang="vi-VN" sz="4400" b="1" dirty="0" err="1">
                <a:latin typeface="HP001 4H" panose="020B0603050302020204" pitchFamily="34" charset="-93"/>
                <a:cs typeface="Times New Roman" panose="02020603050405020304" pitchFamily="18" charset="0"/>
              </a:rPr>
              <a:t>thực</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hiện</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tốt</a:t>
            </a:r>
            <a:r>
              <a:rPr lang="en-US" altLang="vi-VN" sz="4400" b="1" dirty="0">
                <a:latin typeface="HP001 4H" panose="020B0603050302020204" pitchFamily="34" charset="-93"/>
                <a:cs typeface="Times New Roman" panose="02020603050405020304" pitchFamily="18" charset="0"/>
              </a:rPr>
              <a:t> 3 </a:t>
            </a:r>
            <a:r>
              <a:rPr lang="en-US" altLang="vi-VN" sz="4400" b="1" dirty="0" err="1">
                <a:latin typeface="HP001 4H" panose="020B0603050302020204" pitchFamily="34" charset="-93"/>
                <a:cs typeface="Times New Roman" panose="02020603050405020304" pitchFamily="18" charset="0"/>
              </a:rPr>
              <a:t>điều</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vệ</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sinh</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có</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lợi</a:t>
            </a:r>
            <a:r>
              <a:rPr lang="en-US" altLang="vi-VN" sz="4400" b="1" dirty="0">
                <a:latin typeface="HP001 4H" panose="020B0603050302020204" pitchFamily="34" charset="-93"/>
                <a:cs typeface="Times New Roman" panose="02020603050405020304" pitchFamily="18" charset="0"/>
              </a:rPr>
              <a:t> </a:t>
            </a:r>
            <a:r>
              <a:rPr lang="en-US" altLang="vi-VN" sz="4400" b="1" dirty="0" err="1">
                <a:latin typeface="HP001 4H" panose="020B0603050302020204" pitchFamily="34" charset="-93"/>
                <a:cs typeface="Times New Roman" panose="02020603050405020304" pitchFamily="18" charset="0"/>
              </a:rPr>
              <a:t>gì</a:t>
            </a:r>
            <a:r>
              <a:rPr lang="en-US" altLang="vi-VN" sz="4400" b="1" dirty="0">
                <a:latin typeface="HP001 4H" panose="020B0603050302020204" pitchFamily="34" charset="-93"/>
                <a:cs typeface="Times New Roman" panose="02020603050405020304" pitchFamily="18" charset="0"/>
              </a:rPr>
              <a:t>?</a:t>
            </a:r>
            <a:endParaRPr lang="en-US" sz="4400" b="1" dirty="0">
              <a:solidFill>
                <a:schemeClr val="tx1"/>
              </a:solidFill>
              <a:effectLst>
                <a:outerShdw blurRad="38100" dist="38100" dir="2700000" algn="tl">
                  <a:srgbClr val="000000">
                    <a:alpha val="43137"/>
                  </a:srgbClr>
                </a:outerShdw>
              </a:effectLst>
              <a:latin typeface="HP001 4H" panose="020B0603050302020204" pitchFamily="34" charset="-93"/>
              <a:cs typeface="HP001 5H" panose="020B0603050302020204" pitchFamily="34" charset="0"/>
            </a:endParaRPr>
          </a:p>
        </p:txBody>
      </p:sp>
    </p:spTree>
    <p:extLst>
      <p:ext uri="{BB962C8B-B14F-4D97-AF65-F5344CB8AC3E}">
        <p14:creationId xmlns:p14="http://schemas.microsoft.com/office/powerpoint/2010/main" val="245385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3">
            <a:extLst>
              <a:ext uri="{FF2B5EF4-FFF2-40B4-BE49-F238E27FC236}">
                <a16:creationId xmlns:a16="http://schemas.microsoft.com/office/drawing/2014/main" xmlns="" id="{289F9FEB-3D5A-4DDA-ABEC-D77CDA2483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 y="188640"/>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C62FDF61-E2C3-4B29-AA10-146BF181E522}"/>
              </a:ext>
            </a:extLst>
          </p:cNvPr>
          <p:cNvSpPr/>
          <p:nvPr/>
        </p:nvSpPr>
        <p:spPr>
          <a:xfrm>
            <a:off x="62792" y="4725144"/>
            <a:ext cx="9006136" cy="830997"/>
          </a:xfrm>
          <a:prstGeom prst="rect">
            <a:avLst/>
          </a:prstGeom>
        </p:spPr>
        <p:txBody>
          <a:bodyPr wrap="square">
            <a:spAutoFit/>
          </a:bodyPr>
          <a:lstStyle/>
          <a:p>
            <a:pPr lvl="0" algn="ctr"/>
            <a:r>
              <a:rPr lang="en-US" sz="4800" b="1" dirty="0" err="1">
                <a:latin typeface="Times New Roman" pitchFamily="18" charset="0"/>
                <a:cs typeface="Times New Roman" pitchFamily="18" charset="0"/>
              </a:rPr>
              <a:t>Trong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bài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hát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bạn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cò</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bị</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làm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sao</a:t>
            </a:r>
            <a:r>
              <a:rPr lang="en-US" sz="4800" b="1" dirty="0">
                <a:latin typeface="Times New Roman" pitchFamily="18" charset="0"/>
                <a:cs typeface="Times New Roman" pitchFamily="18" charset="0"/>
              </a:rPr>
              <a:t>?</a:t>
            </a:r>
            <a:endParaRPr lang="vi-VN" sz="4800" dirty="0"/>
          </a:p>
        </p:txBody>
      </p:sp>
      <p:sp>
        <p:nvSpPr>
          <p:cNvPr id="17" name="Rectangle 16">
            <a:extLst>
              <a:ext uri="{FF2B5EF4-FFF2-40B4-BE49-F238E27FC236}">
                <a16:creationId xmlns:a16="http://schemas.microsoft.com/office/drawing/2014/main" xmlns="" id="{77C8F704-63FB-4A3B-9A88-13DE8436E1FC}"/>
              </a:ext>
            </a:extLst>
          </p:cNvPr>
          <p:cNvSpPr/>
          <p:nvPr/>
        </p:nvSpPr>
        <p:spPr>
          <a:xfrm>
            <a:off x="66560" y="5661248"/>
            <a:ext cx="9006136" cy="830997"/>
          </a:xfrm>
          <a:prstGeom prst="rect">
            <a:avLst/>
          </a:prstGeom>
        </p:spPr>
        <p:txBody>
          <a:bodyPr wrap="square">
            <a:spAutoFit/>
          </a:bodyPr>
          <a:lstStyle/>
          <a:p>
            <a:pPr lvl="0" algn="ctr"/>
            <a:r>
              <a:rPr lang="en-US" sz="4800" b="1" dirty="0" err="1">
                <a:latin typeface="Times New Roman" pitchFamily="18" charset="0"/>
                <a:cs typeface="Times New Roman" pitchFamily="18" charset="0"/>
              </a:rPr>
              <a:t>Tại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sao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bạn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cò</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bị</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đau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bụng</a:t>
            </a:r>
            <a:r>
              <a:rPr lang="en-US" sz="4800" b="1" dirty="0">
                <a:latin typeface="Times New Roman" pitchFamily="18" charset="0"/>
                <a:cs typeface="Times New Roman" pitchFamily="18" charset="0"/>
              </a:rPr>
              <a:t>?</a:t>
            </a:r>
            <a:endParaRPr lang="vi-VN" sz="4800" dirty="0"/>
          </a:p>
        </p:txBody>
      </p:sp>
    </p:spTree>
    <p:extLst>
      <p:ext uri="{BB962C8B-B14F-4D97-AF65-F5344CB8AC3E}">
        <p14:creationId xmlns:p14="http://schemas.microsoft.com/office/powerpoint/2010/main" val="7382246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a:extLst>
              <a:ext uri="{FF2B5EF4-FFF2-40B4-BE49-F238E27FC236}">
                <a16:creationId xmlns:a16="http://schemas.microsoft.com/office/drawing/2014/main" xmlns="" id="{84805674-1536-4E64-9D79-F21FB4A1EF8A}"/>
              </a:ext>
            </a:extLst>
          </p:cNvPr>
          <p:cNvSpPr>
            <a:spLocks noGrp="1" noChangeArrowheads="1"/>
          </p:cNvSpPr>
          <p:nvPr>
            <p:ph idx="1"/>
          </p:nvPr>
        </p:nvSpPr>
        <p:spPr>
          <a:xfrm>
            <a:off x="25443" y="3666728"/>
            <a:ext cx="9136019" cy="3290664"/>
          </a:xfrm>
        </p:spPr>
        <p:txBody>
          <a:bodyPr/>
          <a:lstStyle/>
          <a:p>
            <a:pPr algn="just" eaLnBrk="1" hangingPunct="1"/>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Thực</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hiện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tốt</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vệ</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sinh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cá</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nhân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ăn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uống</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sạch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sẽ</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để</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phòng</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bệnh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giun</a:t>
            </a:r>
            <a:r>
              <a:rPr lang="en-US" altLang="vi-VN" sz="3600" b="1" dirty="0">
                <a:solidFill>
                  <a:schemeClr val="tx2"/>
                </a:solidFill>
                <a:latin typeface="HP001 4H" panose="020B0603050302020204" pitchFamily="34" charset="-93"/>
              </a:rPr>
              <a:t>.</a:t>
            </a:r>
          </a:p>
          <a:p>
            <a:pPr algn="just" eaLnBrk="1" hangingPunct="1"/>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Kể</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cho</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gia</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đình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nghe</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về</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nguyên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nhân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và</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cách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đề</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phòng</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bệnh</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giun</a:t>
            </a:r>
            <a:r>
              <a:rPr lang="en-US" altLang="vi-VN" sz="3600" b="1" dirty="0">
                <a:solidFill>
                  <a:schemeClr val="tx2"/>
                </a:solidFill>
                <a:latin typeface="HP001 4H" panose="020B0603050302020204" pitchFamily="34" charset="-93"/>
              </a:rPr>
              <a:t>.</a:t>
            </a:r>
          </a:p>
          <a:p>
            <a:pPr algn="just" eaLnBrk="1" hangingPunct="1"/>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Xem</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trước</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bài</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sau</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Ôn</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tập</a:t>
            </a:r>
            <a:r>
              <a:rPr lang="en-US" altLang="vi-VN" sz="3600" b="1" dirty="0">
                <a:solidFill>
                  <a:schemeClr val="tx2"/>
                </a:solidFill>
                <a:latin typeface="HP001 4H" panose="020B0603050302020204" pitchFamily="34" charset="-93"/>
              </a:rPr>
              <a:t>: Con </a:t>
            </a:r>
            <a:r>
              <a:rPr lang="en-US" altLang="vi-VN" sz="3600" b="1" dirty="0" err="1">
                <a:solidFill>
                  <a:schemeClr val="tx2"/>
                </a:solidFill>
                <a:latin typeface="HP001 4H" panose="020B0603050302020204" pitchFamily="34" charset="-93"/>
              </a:rPr>
              <a:t>người</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và</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sức</a:t>
            </a:r>
            <a:r>
              <a:rPr lang="en-US" altLang="vi-VN" sz="3600" b="1" dirty="0">
                <a:solidFill>
                  <a:schemeClr val="tx2"/>
                </a:solidFill>
                <a:latin typeface="HP001 4H" panose="020B0603050302020204" pitchFamily="34" charset="-93"/>
              </a:rPr>
              <a:t> </a:t>
            </a:r>
            <a:r>
              <a:rPr lang="en-US" altLang="vi-VN" sz="3600" b="1" dirty="0" err="1">
                <a:solidFill>
                  <a:schemeClr val="tx2"/>
                </a:solidFill>
                <a:latin typeface="HP001 4H" panose="020B0603050302020204" pitchFamily="34" charset="-93"/>
              </a:rPr>
              <a:t>khỏe</a:t>
            </a:r>
            <a:r>
              <a:rPr lang="en-US" altLang="vi-VN" sz="3600" b="1" dirty="0">
                <a:solidFill>
                  <a:schemeClr val="tx2"/>
                </a:solidFill>
                <a:latin typeface="HP001 4H" panose="020B0603050302020204" pitchFamily="34" charset="-93"/>
              </a:rPr>
              <a:t>.</a:t>
            </a:r>
          </a:p>
        </p:txBody>
      </p:sp>
      <p:sp>
        <p:nvSpPr>
          <p:cNvPr id="8" name="TextBox 7">
            <a:extLst>
              <a:ext uri="{FF2B5EF4-FFF2-40B4-BE49-F238E27FC236}">
                <a16:creationId xmlns:a16="http://schemas.microsoft.com/office/drawing/2014/main" xmlns="" id="{50C2794C-4617-4F68-AF96-5B2F974BDE6D}"/>
              </a:ext>
            </a:extLst>
          </p:cNvPr>
          <p:cNvSpPr txBox="1"/>
          <p:nvPr/>
        </p:nvSpPr>
        <p:spPr>
          <a:xfrm>
            <a:off x="0" y="746220"/>
            <a:ext cx="913601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0" name="Rectangle: Rounded Corners 9">
            <a:extLst>
              <a:ext uri="{FF2B5EF4-FFF2-40B4-BE49-F238E27FC236}">
                <a16:creationId xmlns:a16="http://schemas.microsoft.com/office/drawing/2014/main" xmlns="" id="{674DC909-8490-4BD0-88AD-7AEB883BFCCE}"/>
              </a:ext>
            </a:extLst>
          </p:cNvPr>
          <p:cNvSpPr/>
          <p:nvPr/>
        </p:nvSpPr>
        <p:spPr>
          <a:xfrm>
            <a:off x="1" y="1335128"/>
            <a:ext cx="9136018" cy="117564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1" name="Speech Bubble: Rectangle with Corners Rounded 10">
            <a:extLst>
              <a:ext uri="{FF2B5EF4-FFF2-40B4-BE49-F238E27FC236}">
                <a16:creationId xmlns:a16="http://schemas.microsoft.com/office/drawing/2014/main" xmlns="" id="{F3CAF526-BFFC-4E8A-9F69-4457ECEEEFCA}"/>
              </a:ext>
            </a:extLst>
          </p:cNvPr>
          <p:cNvSpPr/>
          <p:nvPr/>
        </p:nvSpPr>
        <p:spPr>
          <a:xfrm>
            <a:off x="1763688" y="2559995"/>
            <a:ext cx="5040560" cy="864096"/>
          </a:xfrm>
          <a:prstGeom prst="wedgeRoundRectCallout">
            <a:avLst>
              <a:gd name="adj1" fmla="val 54"/>
              <a:gd name="adj2" fmla="val 71179"/>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vi-VN" sz="3600" b="1" dirty="0">
                <a:solidFill>
                  <a:schemeClr val="tx1"/>
                </a:solidFill>
                <a:latin typeface="HP001 4H" panose="020B0603050302020204" pitchFamily="34" charset="-93"/>
                <a:cs typeface="Times New Roman" panose="02020603050405020304" pitchFamily="18" charset="0"/>
              </a:rPr>
              <a:t>H</a:t>
            </a:r>
            <a:r>
              <a:rPr lang="vi-VN" altLang="vi-VN" sz="3600" b="1" dirty="0">
                <a:solidFill>
                  <a:schemeClr val="tx1"/>
                </a:solidFill>
                <a:latin typeface="HP001 4H" panose="020B0603050302020204" pitchFamily="34" charset="-93"/>
                <a:cs typeface="Times New Roman" panose="02020603050405020304" pitchFamily="18" charset="0"/>
              </a:rPr>
              <a:t>ướng dẫn về nhà</a:t>
            </a:r>
            <a:endParaRPr lang="vi-VN" sz="7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 calcmode="lin" valueType="num">
                                      <p:cBhvr additive="base">
                                        <p:cTn id="7" dur="500" fill="hold"/>
                                        <p:tgtEl>
                                          <p:spTgt spid="211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1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1971">
                                            <p:txEl>
                                              <p:pRg st="1" end="1"/>
                                            </p:txEl>
                                          </p:spTgt>
                                        </p:tgtEl>
                                        <p:attrNameLst>
                                          <p:attrName>style.visibility</p:attrName>
                                        </p:attrNameLst>
                                      </p:cBhvr>
                                      <p:to>
                                        <p:strVal val="visible"/>
                                      </p:to>
                                    </p:set>
                                    <p:anim calcmode="lin" valueType="num">
                                      <p:cBhvr additive="base">
                                        <p:cTn id="13" dur="500" fill="hold"/>
                                        <p:tgtEl>
                                          <p:spTgt spid="2119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11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11971">
                                            <p:txEl>
                                              <p:pRg st="2" end="2"/>
                                            </p:txEl>
                                          </p:spTgt>
                                        </p:tgtEl>
                                        <p:attrNameLst>
                                          <p:attrName>style.visibility</p:attrName>
                                        </p:attrNameLst>
                                      </p:cBhvr>
                                      <p:to>
                                        <p:strVal val="visible"/>
                                      </p:to>
                                    </p:set>
                                    <p:anim calcmode="lin" valueType="num">
                                      <p:cBhvr additive="base">
                                        <p:cTn id="19" dur="500" fill="hold"/>
                                        <p:tgtEl>
                                          <p:spTgt spid="2119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119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699792" y="548680"/>
            <a:ext cx="7408177" cy="830997"/>
          </a:xfrm>
          <a:prstGeom prst="rect">
            <a:avLst/>
          </a:prstGeom>
          <a:noFill/>
        </p:spPr>
        <p:txBody>
          <a:bodyPr wrap="square" rtlCol="0">
            <a:spAutoFit/>
          </a:bodyPr>
          <a:lstStyle/>
          <a:p>
            <a:pPr marL="571500" indent="-571500" algn="just">
              <a:buFontTx/>
              <a:buChar char="-"/>
            </a:pPr>
            <a:r>
              <a:rPr lang="en-US" sz="4800" b="1" dirty="0">
                <a:latin typeface="HP001 4H" panose="020B0603050302020204" pitchFamily="34" charset="-93"/>
                <a:cs typeface="Arial" pitchFamily="34" charset="0"/>
              </a:rPr>
              <a:t>Nhận xét tiết học.</a:t>
            </a:r>
          </a:p>
        </p:txBody>
      </p:sp>
      <p:sp>
        <p:nvSpPr>
          <p:cNvPr id="7" name="TextBox 6"/>
          <p:cNvSpPr txBox="1"/>
          <p:nvPr/>
        </p:nvSpPr>
        <p:spPr>
          <a:xfrm>
            <a:off x="2699792" y="1552724"/>
            <a:ext cx="6444208" cy="2308324"/>
          </a:xfrm>
          <a:prstGeom prst="rect">
            <a:avLst/>
          </a:prstGeom>
          <a:noFill/>
        </p:spPr>
        <p:txBody>
          <a:bodyPr wrap="square" rtlCol="0">
            <a:spAutoFit/>
          </a:bodyPr>
          <a:lstStyle/>
          <a:p>
            <a:pPr marL="571500" indent="-571500" algn="just">
              <a:buFontTx/>
              <a:buChar char="-"/>
            </a:pPr>
            <a:r>
              <a:rPr lang="en-US" sz="4800" b="1" dirty="0">
                <a:latin typeface="HP001 4H" panose="020B0603050302020204" pitchFamily="34" charset="-93"/>
                <a:cs typeface="Arial" pitchFamily="34" charset="0"/>
              </a:rPr>
              <a:t>Chuẩn </a:t>
            </a:r>
            <a:r>
              <a:rPr lang="en-US" sz="4800" b="1" dirty="0" err="1">
                <a:latin typeface="HP001 4H" panose="020B0603050302020204" pitchFamily="34" charset="-93"/>
                <a:cs typeface="Arial" pitchFamily="34" charset="0"/>
              </a:rPr>
              <a:t>bị</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bài</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Ôn</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tập</a:t>
            </a:r>
            <a:r>
              <a:rPr lang="en-US" sz="4800" b="1" dirty="0">
                <a:latin typeface="HP001 4H" panose="020B0603050302020204" pitchFamily="34" charset="-93"/>
                <a:cs typeface="Arial" pitchFamily="34" charset="0"/>
              </a:rPr>
              <a:t>: Con </a:t>
            </a:r>
            <a:r>
              <a:rPr lang="en-US" sz="4800" b="1" dirty="0" err="1">
                <a:latin typeface="HP001 4H" panose="020B0603050302020204" pitchFamily="34" charset="-93"/>
                <a:cs typeface="Arial" pitchFamily="34" charset="0"/>
              </a:rPr>
              <a:t>người</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và</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sức</a:t>
            </a:r>
            <a:r>
              <a:rPr lang="en-US" sz="4800" b="1" dirty="0">
                <a:latin typeface="HP001 4H" panose="020B0603050302020204" pitchFamily="34" charset="-93"/>
                <a:cs typeface="Arial" pitchFamily="34" charset="0"/>
              </a:rPr>
              <a:t> </a:t>
            </a:r>
            <a:r>
              <a:rPr lang="en-US" sz="4800" b="1" dirty="0" err="1">
                <a:latin typeface="HP001 4H" panose="020B0603050302020204" pitchFamily="34" charset="-93"/>
                <a:cs typeface="Arial" pitchFamily="34" charset="0"/>
              </a:rPr>
              <a:t>khỏe</a:t>
            </a:r>
            <a:endParaRPr lang="en-US" sz="4800" b="1" dirty="0">
              <a:latin typeface="HP001 4H" panose="020B0603050302020204" pitchFamily="34" charset="-93"/>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728" y="4437112"/>
            <a:ext cx="2460440" cy="1656184"/>
          </a:xfrm>
          <a:prstGeom prst="rect">
            <a:avLst/>
          </a:prstGeom>
        </p:spPr>
      </p:pic>
    </p:spTree>
    <p:extLst>
      <p:ext uri="{BB962C8B-B14F-4D97-AF65-F5344CB8AC3E}">
        <p14:creationId xmlns:p14="http://schemas.microsoft.com/office/powerpoint/2010/main" val="28892554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9E412B-186C-4C41-A810-C325D39AC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0"/>
            <a:ext cx="9144000" cy="6858000"/>
          </a:xfrm>
          <a:prstGeom prst="rect">
            <a:avLst/>
          </a:prstGeom>
        </p:spPr>
      </p:pic>
      <p:sp>
        <p:nvSpPr>
          <p:cNvPr id="6" name="TextBox 5">
            <a:extLst>
              <a:ext uri="{FF2B5EF4-FFF2-40B4-BE49-F238E27FC236}">
                <a16:creationId xmlns:a16="http://schemas.microsoft.com/office/drawing/2014/main" xmlns="" id="{4D507E9E-CA88-404D-A185-5ED47625A5A7}"/>
              </a:ext>
            </a:extLst>
          </p:cNvPr>
          <p:cNvSpPr txBox="1"/>
          <p:nvPr/>
        </p:nvSpPr>
        <p:spPr>
          <a:xfrm>
            <a:off x="3923928" y="476672"/>
            <a:ext cx="1638013" cy="646331"/>
          </a:xfrm>
          <a:prstGeom prst="rect">
            <a:avLst/>
          </a:prstGeom>
          <a:noFill/>
        </p:spPr>
        <p:txBody>
          <a:bodyPr wrap="none" rtlCol="0">
            <a:spAutoFit/>
          </a:bodyPr>
          <a:lstStyle/>
          <a:p>
            <a:r>
              <a:rPr lang="en-US" sz="3600" b="1" u="sng" dirty="0" err="1" smtClean="0">
                <a:latin typeface="HP001 5H" panose="020B0603050302020204" pitchFamily="34" charset="0"/>
                <a:cs typeface="HP001 5H" panose="020B0603050302020204" pitchFamily="34" charset="0"/>
              </a:rPr>
              <a:t>Tuần</a:t>
            </a:r>
            <a:r>
              <a:rPr lang="en-US" sz="3600" b="1" u="sng" dirty="0" smtClean="0">
                <a:latin typeface="HP001 5H" panose="020B0603050302020204" pitchFamily="34" charset="0"/>
                <a:cs typeface="HP001 5H" panose="020B0603050302020204" pitchFamily="34" charset="0"/>
              </a:rPr>
              <a:t> 9</a:t>
            </a:r>
            <a:endParaRPr lang="en-US" sz="3600" b="1" u="sng" dirty="0">
              <a:latin typeface="HP001 5H" panose="020B0603050302020204" pitchFamily="34" charset="0"/>
              <a:cs typeface="HP001 5H" panose="020B0603050302020204" pitchFamily="34" charset="0"/>
            </a:endParaRPr>
          </a:p>
        </p:txBody>
      </p:sp>
      <p:graphicFrame>
        <p:nvGraphicFramePr>
          <p:cNvPr id="2" name="Diagram 1">
            <a:extLst>
              <a:ext uri="{FF2B5EF4-FFF2-40B4-BE49-F238E27FC236}">
                <a16:creationId xmlns:a16="http://schemas.microsoft.com/office/drawing/2014/main" xmlns="" id="{CA8003E7-C000-439F-B077-50DA8E44106B}"/>
              </a:ext>
            </a:extLst>
          </p:cNvPr>
          <p:cNvGraphicFramePr/>
          <p:nvPr>
            <p:extLst>
              <p:ext uri="{D42A27DB-BD31-4B8C-83A1-F6EECF244321}">
                <p14:modId xmlns:p14="http://schemas.microsoft.com/office/powerpoint/2010/main" val="1290535219"/>
              </p:ext>
            </p:extLst>
          </p:nvPr>
        </p:nvGraphicFramePr>
        <p:xfrm>
          <a:off x="-36512" y="2564904"/>
          <a:ext cx="9001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Rounded Corners 3">
            <a:extLst>
              <a:ext uri="{FF2B5EF4-FFF2-40B4-BE49-F238E27FC236}">
                <a16:creationId xmlns:a16="http://schemas.microsoft.com/office/drawing/2014/main" xmlns="" id="{02CE9AAA-5063-49BA-A897-9B1304D6BD8A}"/>
              </a:ext>
            </a:extLst>
          </p:cNvPr>
          <p:cNvSpPr/>
          <p:nvPr/>
        </p:nvSpPr>
        <p:spPr>
          <a:xfrm>
            <a:off x="1072867" y="1569382"/>
            <a:ext cx="7730321" cy="117564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smtClean="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smtClean="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Bài</a:t>
            </a:r>
            <a:r>
              <a:rPr lang="en-US" sz="5000" b="1" dirty="0" smtClean="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9: </a:t>
            </a:r>
            <a:r>
              <a:rPr lang="en-US" sz="5000" b="1" dirty="0" err="1" smtClean="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000" b="1" dirty="0" smtClean="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5" name="Rectangle 4">
            <a:extLst>
              <a:ext uri="{FF2B5EF4-FFF2-40B4-BE49-F238E27FC236}">
                <a16:creationId xmlns:a16="http://schemas.microsoft.com/office/drawing/2014/main" xmlns="" id="{823D085A-B80A-4DB7-915A-F6CD025B3E08}"/>
              </a:ext>
            </a:extLst>
          </p:cNvPr>
          <p:cNvSpPr/>
          <p:nvPr/>
        </p:nvSpPr>
        <p:spPr>
          <a:xfrm>
            <a:off x="67464" y="3023078"/>
            <a:ext cx="100540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0000"/>
                </a:solidFill>
              </a:rPr>
              <a:t>HĐ1</a:t>
            </a:r>
            <a:endParaRPr lang="en-US" sz="3600" b="1" cap="none" spc="0" dirty="0">
              <a:ln/>
              <a:solidFill>
                <a:srgbClr val="FF0000"/>
              </a:solidFill>
              <a:effectLst/>
            </a:endParaRPr>
          </a:p>
        </p:txBody>
      </p:sp>
      <p:sp>
        <p:nvSpPr>
          <p:cNvPr id="9" name="Rectangle 8">
            <a:extLst>
              <a:ext uri="{FF2B5EF4-FFF2-40B4-BE49-F238E27FC236}">
                <a16:creationId xmlns:a16="http://schemas.microsoft.com/office/drawing/2014/main" xmlns="" id="{A0596954-0D40-468A-AF24-D93A76065D84}"/>
              </a:ext>
            </a:extLst>
          </p:cNvPr>
          <p:cNvSpPr/>
          <p:nvPr/>
        </p:nvSpPr>
        <p:spPr>
          <a:xfrm>
            <a:off x="304411" y="4273738"/>
            <a:ext cx="100540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2"/>
                </a:solidFill>
              </a:rPr>
              <a:t>HĐ2</a:t>
            </a:r>
            <a:endParaRPr lang="en-US" sz="3600" b="1" cap="none" spc="0" dirty="0">
              <a:ln/>
              <a:solidFill>
                <a:schemeClr val="accent2"/>
              </a:solidFill>
              <a:effectLst/>
            </a:endParaRPr>
          </a:p>
        </p:txBody>
      </p:sp>
      <p:sp>
        <p:nvSpPr>
          <p:cNvPr id="10" name="Rectangle 9">
            <a:extLst>
              <a:ext uri="{FF2B5EF4-FFF2-40B4-BE49-F238E27FC236}">
                <a16:creationId xmlns:a16="http://schemas.microsoft.com/office/drawing/2014/main" xmlns="" id="{A0709654-3206-4C3E-95B8-136A643ABFFF}"/>
              </a:ext>
            </a:extLst>
          </p:cNvPr>
          <p:cNvSpPr/>
          <p:nvPr/>
        </p:nvSpPr>
        <p:spPr>
          <a:xfrm>
            <a:off x="35496" y="5493644"/>
            <a:ext cx="100540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3">
                    <a:lumMod val="50000"/>
                  </a:schemeClr>
                </a:solidFill>
              </a:rPr>
              <a:t>HĐ3</a:t>
            </a:r>
            <a:endParaRPr lang="en-US" sz="3600" b="1" cap="none" spc="0" dirty="0">
              <a:ln/>
              <a:solidFill>
                <a:schemeClr val="accent3">
                  <a:lumMod val="50000"/>
                </a:schemeClr>
              </a:solidFill>
              <a:effectLst/>
            </a:endParaRPr>
          </a:p>
        </p:txBody>
      </p:sp>
      <p:sp>
        <p:nvSpPr>
          <p:cNvPr id="11" name="Rectangle: Rounded Corners 10">
            <a:extLst>
              <a:ext uri="{FF2B5EF4-FFF2-40B4-BE49-F238E27FC236}">
                <a16:creationId xmlns:a16="http://schemas.microsoft.com/office/drawing/2014/main" xmlns="" id="{F2862D08-0613-4A8B-96AF-8BF013CE6655}"/>
              </a:ext>
            </a:extLst>
          </p:cNvPr>
          <p:cNvSpPr/>
          <p:nvPr/>
        </p:nvSpPr>
        <p:spPr>
          <a:xfrm>
            <a:off x="1399106" y="2924943"/>
            <a:ext cx="7493374" cy="909979"/>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Tìm</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hiểu</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2" name="Rectangle: Rounded Corners 11">
            <a:extLst>
              <a:ext uri="{FF2B5EF4-FFF2-40B4-BE49-F238E27FC236}">
                <a16:creationId xmlns:a16="http://schemas.microsoft.com/office/drawing/2014/main" xmlns="" id="{C49385AE-A93C-4892-B38E-DD8D4094AFF7}"/>
              </a:ext>
            </a:extLst>
          </p:cNvPr>
          <p:cNvSpPr/>
          <p:nvPr/>
        </p:nvSpPr>
        <p:spPr>
          <a:xfrm>
            <a:off x="1399106" y="4141913"/>
            <a:ext cx="7493374" cy="909979"/>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Nguyên</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nhân</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lây</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3" name="Rectangle: Rounded Corners 12">
            <a:extLst>
              <a:ext uri="{FF2B5EF4-FFF2-40B4-BE49-F238E27FC236}">
                <a16:creationId xmlns:a16="http://schemas.microsoft.com/office/drawing/2014/main" xmlns="" id="{6DD17DB3-FEE0-4A9A-ABA2-24350718C4C8}"/>
              </a:ext>
            </a:extLst>
          </p:cNvPr>
          <p:cNvSpPr/>
          <p:nvPr/>
        </p:nvSpPr>
        <p:spPr>
          <a:xfrm>
            <a:off x="1309815" y="5413997"/>
            <a:ext cx="7493374" cy="909979"/>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36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36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3922906365"/>
      </p:ext>
    </p:extLst>
  </p:cSld>
  <p:clrMapOvr>
    <a:masterClrMapping/>
  </p:clrMapOvr>
  <p:transition spd="slow">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5"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01472"/>
            <a:ext cx="9237236" cy="69279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7083D1F-FC08-4BB1-8910-87F5DAEC2ABA}"/>
              </a:ext>
            </a:extLst>
          </p:cNvPr>
          <p:cNvSpPr txBox="1"/>
          <p:nvPr/>
        </p:nvSpPr>
        <p:spPr>
          <a:xfrm>
            <a:off x="2652172" y="312623"/>
            <a:ext cx="4325223" cy="646331"/>
          </a:xfrm>
          <a:prstGeom prst="rect">
            <a:avLst/>
          </a:prstGeom>
          <a:noFill/>
        </p:spPr>
        <p:txBody>
          <a:bodyPr wrap="none" rtlCol="0">
            <a:spAutoFit/>
          </a:bodyPr>
          <a:lstStyle/>
          <a:p>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10" name="Rectangle: Rounded Corners 9">
            <a:extLst>
              <a:ext uri="{FF2B5EF4-FFF2-40B4-BE49-F238E27FC236}">
                <a16:creationId xmlns:a16="http://schemas.microsoft.com/office/drawing/2014/main" xmlns="" id="{66E81C3E-9539-4DA0-B3C9-4146601F1C5F}"/>
              </a:ext>
            </a:extLst>
          </p:cNvPr>
          <p:cNvSpPr/>
          <p:nvPr/>
        </p:nvSpPr>
        <p:spPr>
          <a:xfrm>
            <a:off x="1331640" y="1569382"/>
            <a:ext cx="6768752" cy="117564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4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4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1" name="Rectangle: Rounded Corners 10">
            <a:extLst>
              <a:ext uri="{FF2B5EF4-FFF2-40B4-BE49-F238E27FC236}">
                <a16:creationId xmlns:a16="http://schemas.microsoft.com/office/drawing/2014/main" xmlns="" id="{D5B7CF7E-C646-4B9E-B378-AAAE4A474AB2}"/>
              </a:ext>
            </a:extLst>
          </p:cNvPr>
          <p:cNvSpPr/>
          <p:nvPr/>
        </p:nvSpPr>
        <p:spPr>
          <a:xfrm>
            <a:off x="1691680" y="4469167"/>
            <a:ext cx="6146361" cy="2272201"/>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Tìm</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hiểu</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4800" b="1" dirty="0">
              <a:solidFill>
                <a:schemeClr val="tx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sp>
        <p:nvSpPr>
          <p:cNvPr id="12" name="Rectangle: Rounded Corners 11">
            <a:extLst>
              <a:ext uri="{FF2B5EF4-FFF2-40B4-BE49-F238E27FC236}">
                <a16:creationId xmlns:a16="http://schemas.microsoft.com/office/drawing/2014/main" xmlns="" id="{902FD1B3-E1FF-464E-8C95-899BD0BD7190}"/>
              </a:ext>
            </a:extLst>
          </p:cNvPr>
          <p:cNvSpPr/>
          <p:nvPr/>
        </p:nvSpPr>
        <p:spPr>
          <a:xfrm>
            <a:off x="2762537" y="3370157"/>
            <a:ext cx="3639138" cy="117564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Hoạt</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4800" b="1" dirty="0" err="1">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động</a:t>
            </a:r>
            <a:r>
              <a:rPr lang="en-US" sz="4800" b="1" dirty="0">
                <a:solidFill>
                  <a:schemeClr val="bg1"/>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1</a:t>
            </a:r>
          </a:p>
        </p:txBody>
      </p:sp>
      <p:cxnSp>
        <p:nvCxnSpPr>
          <p:cNvPr id="4" name="Straight Connector 3">
            <a:extLst>
              <a:ext uri="{FF2B5EF4-FFF2-40B4-BE49-F238E27FC236}">
                <a16:creationId xmlns:a16="http://schemas.microsoft.com/office/drawing/2014/main" xmlns="" id="{6287538C-AD33-458B-8B8D-9DA4C9D8C3D9}"/>
              </a:ext>
            </a:extLst>
          </p:cNvPr>
          <p:cNvCxnSpPr>
            <a:cxnSpLocks/>
          </p:cNvCxnSpPr>
          <p:nvPr/>
        </p:nvCxnSpPr>
        <p:spPr>
          <a:xfrm>
            <a:off x="1953586" y="5949280"/>
            <a:ext cx="5832648" cy="0"/>
          </a:xfrm>
          <a:prstGeom prst="line">
            <a:avLst/>
          </a:prstGeom>
          <a:ln w="762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8409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143C6812-584D-4579-93D5-97A5B0E9B007}"/>
              </a:ext>
            </a:extLst>
          </p:cNvPr>
          <p:cNvSpPr txBox="1"/>
          <p:nvPr/>
        </p:nvSpPr>
        <p:spPr>
          <a:xfrm>
            <a:off x="2661550" y="332656"/>
            <a:ext cx="4325223" cy="646331"/>
          </a:xfrm>
          <a:prstGeom prst="rect">
            <a:avLst/>
          </a:prstGeom>
          <a:noFill/>
        </p:spPr>
        <p:txBody>
          <a:bodyPr wrap="none" rtlCol="0">
            <a:spAutoFit/>
          </a:bodyPr>
          <a:lstStyle/>
          <a:p>
            <a:r>
              <a:rPr lang="en-US" sz="3600" b="1" u="sng" dirty="0" err="1">
                <a:latin typeface="HP001 5H" panose="020B0603050302020204" pitchFamily="34" charset="0"/>
                <a:cs typeface="HP001 5H" panose="020B0603050302020204" pitchFamily="34" charset="0"/>
              </a:rPr>
              <a:t>Tự</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nhiên</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và</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xã</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hội</a:t>
            </a:r>
            <a:endParaRPr lang="en-US" sz="3600" b="1" u="sng" dirty="0">
              <a:latin typeface="HP001 5H" panose="020B0603050302020204" pitchFamily="34" charset="0"/>
              <a:cs typeface="HP001 5H" panose="020B0603050302020204" pitchFamily="34" charset="0"/>
            </a:endParaRPr>
          </a:p>
        </p:txBody>
      </p:sp>
      <p:sp>
        <p:nvSpPr>
          <p:cNvPr id="20" name="Rectangle: Rounded Corners 19">
            <a:extLst>
              <a:ext uri="{FF2B5EF4-FFF2-40B4-BE49-F238E27FC236}">
                <a16:creationId xmlns:a16="http://schemas.microsoft.com/office/drawing/2014/main" xmlns="" id="{2E3360B7-5809-482F-A002-AD6D3028AED6}"/>
              </a:ext>
            </a:extLst>
          </p:cNvPr>
          <p:cNvSpPr/>
          <p:nvPr/>
        </p:nvSpPr>
        <p:spPr>
          <a:xfrm>
            <a:off x="1331640" y="1268760"/>
            <a:ext cx="6768752" cy="117564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Đề</a:t>
            </a:r>
            <a:r>
              <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phòng</a:t>
            </a:r>
            <a:r>
              <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bệnh</a:t>
            </a:r>
            <a:r>
              <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 </a:t>
            </a:r>
            <a:r>
              <a:rPr lang="en-US" sz="5000" b="1" dirty="0" err="1">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rPr>
              <a:t>giun</a:t>
            </a:r>
            <a:endParaRPr lang="en-US" sz="5000" b="1" dirty="0">
              <a:solidFill>
                <a:srgbClr val="FF0000"/>
              </a:solidFill>
              <a:effectLst>
                <a:outerShdw blurRad="38100" dist="38100" dir="2700000" algn="tl">
                  <a:srgbClr val="000000">
                    <a:alpha val="43137"/>
                  </a:srgbClr>
                </a:outerShdw>
              </a:effectLst>
              <a:latin typeface="HP001 5H" panose="020B0603050302020204" pitchFamily="34" charset="0"/>
              <a:cs typeface="HP001 5H" panose="020B0603050302020204" pitchFamily="34" charset="0"/>
            </a:endParaRPr>
          </a:p>
        </p:txBody>
      </p:sp>
      <p:pic>
        <p:nvPicPr>
          <p:cNvPr id="6" name="Picture 5">
            <a:extLst>
              <a:ext uri="{FF2B5EF4-FFF2-40B4-BE49-F238E27FC236}">
                <a16:creationId xmlns:a16="http://schemas.microsoft.com/office/drawing/2014/main" xmlns="" id="{70340670-1D99-4672-8FBB-A916D0B149A9}"/>
              </a:ext>
            </a:extLst>
          </p:cNvPr>
          <p:cNvPicPr>
            <a:picLocks noChangeAspect="1"/>
          </p:cNvPicPr>
          <p:nvPr/>
        </p:nvPicPr>
        <p:blipFill>
          <a:blip r:embed="rId3"/>
          <a:stretch>
            <a:fillRect/>
          </a:stretch>
        </p:blipFill>
        <p:spPr>
          <a:xfrm>
            <a:off x="-36511" y="2901374"/>
            <a:ext cx="4655528" cy="3738492"/>
          </a:xfrm>
          <a:prstGeom prst="rect">
            <a:avLst/>
          </a:prstGeom>
          <a:ln>
            <a:noFill/>
          </a:ln>
          <a:effectLst>
            <a:softEdge rad="112500"/>
          </a:effectLst>
        </p:spPr>
      </p:pic>
      <p:sp>
        <p:nvSpPr>
          <p:cNvPr id="21" name="TextBox 20">
            <a:extLst>
              <a:ext uri="{FF2B5EF4-FFF2-40B4-BE49-F238E27FC236}">
                <a16:creationId xmlns:a16="http://schemas.microsoft.com/office/drawing/2014/main" xmlns="" id="{F35E88F0-ADC2-4F3F-A296-02F08942C243}"/>
              </a:ext>
            </a:extLst>
          </p:cNvPr>
          <p:cNvSpPr txBox="1"/>
          <p:nvPr/>
        </p:nvSpPr>
        <p:spPr>
          <a:xfrm>
            <a:off x="2759200" y="2326040"/>
            <a:ext cx="3552576" cy="646331"/>
          </a:xfrm>
          <a:prstGeom prst="rect">
            <a:avLst/>
          </a:prstGeom>
          <a:noFill/>
        </p:spPr>
        <p:txBody>
          <a:bodyPr wrap="none" rtlCol="0">
            <a:spAutoFit/>
          </a:bodyPr>
          <a:lstStyle/>
          <a:p>
            <a:r>
              <a:rPr lang="en-US" sz="3600" b="1" u="sng" dirty="0">
                <a:latin typeface="HP001 5H" panose="020B0603050302020204" pitchFamily="34" charset="0"/>
                <a:cs typeface="HP001 5H" panose="020B0603050302020204" pitchFamily="34" charset="0"/>
              </a:rPr>
              <a:t>Quan </a:t>
            </a:r>
            <a:r>
              <a:rPr lang="en-US" sz="3600" b="1" u="sng" dirty="0" err="1">
                <a:latin typeface="HP001 5H" panose="020B0603050302020204" pitchFamily="34" charset="0"/>
                <a:cs typeface="HP001 5H" panose="020B0603050302020204" pitchFamily="34" charset="0"/>
              </a:rPr>
              <a:t>sát</a:t>
            </a:r>
            <a:r>
              <a:rPr lang="en-US" sz="3600" b="1" u="sng" dirty="0">
                <a:latin typeface="HP001 5H" panose="020B0603050302020204" pitchFamily="34" charset="0"/>
                <a:cs typeface="HP001 5H" panose="020B0603050302020204" pitchFamily="34" charset="0"/>
              </a:rPr>
              <a:t> </a:t>
            </a:r>
            <a:r>
              <a:rPr lang="en-US" sz="3600" b="1" u="sng" dirty="0" err="1">
                <a:latin typeface="HP001 5H" panose="020B0603050302020204" pitchFamily="34" charset="0"/>
                <a:cs typeface="HP001 5H" panose="020B0603050302020204" pitchFamily="34" charset="0"/>
              </a:rPr>
              <a:t>tranh</a:t>
            </a:r>
            <a:r>
              <a:rPr lang="en-US" sz="3600" b="1" u="sng" dirty="0">
                <a:latin typeface="HP001 5H" panose="020B0603050302020204" pitchFamily="34" charset="0"/>
                <a:cs typeface="HP001 5H" panose="020B0603050302020204" pitchFamily="34" charset="0"/>
              </a:rPr>
              <a:t>:</a:t>
            </a:r>
          </a:p>
        </p:txBody>
      </p:sp>
      <p:pic>
        <p:nvPicPr>
          <p:cNvPr id="8" name="Picture 7">
            <a:extLst>
              <a:ext uri="{FF2B5EF4-FFF2-40B4-BE49-F238E27FC236}">
                <a16:creationId xmlns:a16="http://schemas.microsoft.com/office/drawing/2014/main" xmlns="" id="{EF685DB9-D710-4EFA-96D8-829A77810913}"/>
              </a:ext>
            </a:extLst>
          </p:cNvPr>
          <p:cNvPicPr>
            <a:picLocks noChangeAspect="1"/>
          </p:cNvPicPr>
          <p:nvPr/>
        </p:nvPicPr>
        <p:blipFill>
          <a:blip r:embed="rId4"/>
          <a:stretch>
            <a:fillRect/>
          </a:stretch>
        </p:blipFill>
        <p:spPr>
          <a:xfrm>
            <a:off x="4499993" y="2889094"/>
            <a:ext cx="4655529" cy="3729018"/>
          </a:xfrm>
          <a:prstGeom prst="rect">
            <a:avLst/>
          </a:prstGeom>
          <a:ln>
            <a:noFill/>
          </a:ln>
          <a:effectLst>
            <a:softEdge rad="112500"/>
          </a:effectLst>
        </p:spPr>
      </p:pic>
      <p:pic>
        <p:nvPicPr>
          <p:cNvPr id="9" name="Picture 8">
            <a:extLst>
              <a:ext uri="{FF2B5EF4-FFF2-40B4-BE49-F238E27FC236}">
                <a16:creationId xmlns:a16="http://schemas.microsoft.com/office/drawing/2014/main" xmlns="" id="{DC05AC8F-5ED0-4F84-B278-86A9F673FC22}"/>
              </a:ext>
            </a:extLst>
          </p:cNvPr>
          <p:cNvPicPr>
            <a:picLocks noChangeAspect="1"/>
          </p:cNvPicPr>
          <p:nvPr/>
        </p:nvPicPr>
        <p:blipFill>
          <a:blip r:embed="rId5"/>
          <a:stretch>
            <a:fillRect/>
          </a:stretch>
        </p:blipFill>
        <p:spPr>
          <a:xfrm>
            <a:off x="-2105598" y="2852936"/>
            <a:ext cx="6893622" cy="4128598"/>
          </a:xfrm>
          <a:prstGeom prst="rect">
            <a:avLst/>
          </a:prstGeom>
          <a:ln>
            <a:noFill/>
          </a:ln>
          <a:effectLst>
            <a:softEdge rad="112500"/>
          </a:effectLst>
        </p:spPr>
      </p:pic>
      <p:pic>
        <p:nvPicPr>
          <p:cNvPr id="10" name="Picture 9">
            <a:extLst>
              <a:ext uri="{FF2B5EF4-FFF2-40B4-BE49-F238E27FC236}">
                <a16:creationId xmlns:a16="http://schemas.microsoft.com/office/drawing/2014/main" xmlns="" id="{5CC52AC0-1647-4E3C-9BB7-179FA1A34A6F}"/>
              </a:ext>
            </a:extLst>
          </p:cNvPr>
          <p:cNvPicPr>
            <a:picLocks noChangeAspect="1"/>
          </p:cNvPicPr>
          <p:nvPr/>
        </p:nvPicPr>
        <p:blipFill>
          <a:blip r:embed="rId6"/>
          <a:stretch>
            <a:fillRect/>
          </a:stretch>
        </p:blipFill>
        <p:spPr>
          <a:xfrm>
            <a:off x="4596993" y="2858293"/>
            <a:ext cx="4655527" cy="4301436"/>
          </a:xfrm>
          <a:prstGeom prst="rect">
            <a:avLst/>
          </a:prstGeom>
          <a:ln>
            <a:noFill/>
          </a:ln>
          <a:effectLst>
            <a:softEdge rad="112500"/>
          </a:effectLst>
        </p:spPr>
      </p:pic>
      <p:pic>
        <p:nvPicPr>
          <p:cNvPr id="7" name="Picture 2" descr="Related image">
            <a:extLst>
              <a:ext uri="{FF2B5EF4-FFF2-40B4-BE49-F238E27FC236}">
                <a16:creationId xmlns:a16="http://schemas.microsoft.com/office/drawing/2014/main" xmlns="" id="{B427255D-CBCE-41D7-A8BE-227C9CDE5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2" y="2924944"/>
            <a:ext cx="8986597" cy="385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70586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175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nodeType="withEffect">
                                  <p:stCondLst>
                                    <p:cond delay="175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750"/>
                                        <p:tgtEl>
                                          <p:spTgt spid="8"/>
                                        </p:tgtEl>
                                      </p:cBhvr>
                                    </p:animEffect>
                                  </p:childTnLst>
                                </p:cTn>
                              </p:par>
                            </p:childTnLst>
                          </p:cTn>
                        </p:par>
                        <p:par>
                          <p:cTn id="11" fill="hold">
                            <p:stCondLst>
                              <p:cond delay="2500"/>
                            </p:stCondLst>
                            <p:childTnLst>
                              <p:par>
                                <p:cTn id="12" presetID="21" presetClass="entr" presetSubtype="1" fill="hold" nodeType="after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500"/>
                                        <p:tgtEl>
                                          <p:spTgt spid="9"/>
                                        </p:tgtEl>
                                      </p:cBhvr>
                                    </p:animEffect>
                                  </p:childTnLst>
                                </p:cTn>
                              </p:par>
                              <p:par>
                                <p:cTn id="15" presetID="21" presetClass="entr" presetSubtype="1" fill="hold" nodeType="withEffect">
                                  <p:stCondLst>
                                    <p:cond delay="500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par>
                          <p:cTn id="18" fill="hold">
                            <p:stCondLst>
                              <p:cond delay="9500"/>
                            </p:stCondLst>
                            <p:childTnLst>
                              <p:par>
                                <p:cTn id="19" presetID="14" presetClass="entr" presetSubtype="10" fill="hold" nodeType="afterEffect">
                                  <p:stCondLst>
                                    <p:cond delay="500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2584</TotalTime>
  <Words>1508</Words>
  <Application>Microsoft Office PowerPoint</Application>
  <PresentationFormat>On-screen Show (4:3)</PresentationFormat>
  <Paragraphs>243</Paragraphs>
  <Slides>61</Slides>
  <Notes>2</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MEN</cp:lastModifiedBy>
  <cp:revision>175</cp:revision>
  <dcterms:created xsi:type="dcterms:W3CDTF">2018-03-20T15:29:27Z</dcterms:created>
  <dcterms:modified xsi:type="dcterms:W3CDTF">2020-01-24T15:18:31Z</dcterms:modified>
</cp:coreProperties>
</file>